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66" r:id="rId3"/>
    <p:sldId id="267" r:id="rId4"/>
    <p:sldId id="268" r:id="rId5"/>
  </p:sldIdLst>
  <p:sldSz cx="9144000" cy="6858000" type="screen4x3"/>
  <p:notesSz cx="6888163" cy="100203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eviewer" initials="R" lastIdx="1" clrIdx="0">
    <p:extLst>
      <p:ext uri="{19B8F6BF-5375-455C-9EA6-DF929625EA0E}">
        <p15:presenceInfo xmlns:p15="http://schemas.microsoft.com/office/powerpoint/2012/main" userId="Review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4F20596F-611C-49ED-AE62-E4A0FCA81AC4}" type="datetimeFigureOut">
              <a:rPr lang="en-US" smtClean="0"/>
              <a:t>2/9/2021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0625" y="1252538"/>
            <a:ext cx="4506913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822269"/>
            <a:ext cx="5510530" cy="3945493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9FF6328D-2E7D-4FFB-99C9-A975AA4C9F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9095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gi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fld id="{6AB85B95-5B94-4653-9871-E597F6773152}" type="datetime1">
              <a:rPr lang="en-US" smtClean="0"/>
              <a:pPr/>
              <a:t>2/9/2021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International Horticulture e-Conference 2021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04182-D192-4218-8895-881A138811B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Box 246">
            <a:extLst>
              <a:ext uri="{FF2B5EF4-FFF2-40B4-BE49-F238E27FC236}">
                <a16:creationId xmlns:a16="http://schemas.microsoft.com/office/drawing/2014/main" id="{68CB0078-B51B-4FEF-8329-0BA7018F3920}"/>
              </a:ext>
            </a:extLst>
          </p:cNvPr>
          <p:cNvSpPr txBox="1">
            <a:spLocks noChangeAspect="1" noChangeArrowheads="1"/>
          </p:cNvSpPr>
          <p:nvPr userDrawn="1"/>
        </p:nvSpPr>
        <p:spPr bwMode="auto">
          <a:xfrm>
            <a:off x="152401" y="39878"/>
            <a:ext cx="834226" cy="9144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txBody>
          <a:bodyPr wrap="square">
            <a:spAutoFit/>
          </a:bodyPr>
          <a:lstStyle/>
          <a:p>
            <a:pPr algn="ctr"/>
            <a:endParaRPr lang="en-US" sz="48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7" descr="A picture containing logo&#10;&#10;Description automatically generated">
            <a:extLst>
              <a:ext uri="{FF2B5EF4-FFF2-40B4-BE49-F238E27FC236}">
                <a16:creationId xmlns:a16="http://schemas.microsoft.com/office/drawing/2014/main" id="{9E130AC2-C48C-4B80-8B77-BA5CB0B1A7B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9429" y="39878"/>
            <a:ext cx="1296910" cy="914400"/>
          </a:xfrm>
          <a:prstGeom prst="rect">
            <a:avLst/>
          </a:prstGeom>
        </p:spPr>
      </p:pic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752EF9B5-71CE-4560-8898-EF9E1C3B9FF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186690"/>
            <a:ext cx="924959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840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A67EC-34DF-430C-AEA4-85C8CAD298F3}" type="datetime1">
              <a:rPr lang="en-US" smtClean="0"/>
              <a:t>2/9/2021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International Horticulture e-Conference 2021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04182-D192-4218-8895-881A13881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773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755D5-D0C1-45F4-BE72-C4C4805845B0}" type="datetime1">
              <a:rPr lang="en-US" smtClean="0"/>
              <a:t>2/9/2021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International Horticulture e-Conference 2021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04182-D192-4218-8895-881A13881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8142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3BF43-FDC8-4F28-8E27-09120E301550}" type="datetime1">
              <a:rPr lang="en-US" smtClean="0"/>
              <a:t>2/9/2021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International Horticulture e-Conference 2021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04182-D192-4218-8895-881A13881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662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CE0B-D3F3-4D23-AACA-E7FE54B93705}" type="datetime1">
              <a:rPr lang="en-US" smtClean="0"/>
              <a:t>2/9/2021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International Horticulture e-Conference 2021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04182-D192-4218-8895-881A13881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8867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E4F40-6328-4521-9CC7-9FC1395D32C9}" type="datetime1">
              <a:rPr lang="en-US" smtClean="0"/>
              <a:t>2/9/2021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International Horticulture e-Conference 2021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04182-D192-4218-8895-881A13881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791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E442D-F292-4CEA-8515-898FDE4E6338}" type="datetime1">
              <a:rPr lang="en-US" smtClean="0"/>
              <a:t>2/9/2021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International Horticulture e-Conference 2021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04182-D192-4218-8895-881A13881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498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1C378-7054-4609-BA95-6221CE4AE005}" type="datetime1">
              <a:rPr lang="en-US" smtClean="0"/>
              <a:t>2/9/2021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International Horticulture e-Conference 2021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04182-D192-4218-8895-881A13881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30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D9C2C-B8A0-48DC-BA37-B4529807A2C3}" type="datetime1">
              <a:rPr lang="en-US" smtClean="0"/>
              <a:t>2/9/2021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International Horticulture e-Conference 2021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04182-D192-4218-8895-881A13881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358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D428D-620F-42FB-A705-853EB291C540}" type="datetime1">
              <a:rPr lang="en-US" smtClean="0"/>
              <a:t>2/9/2021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International Horticulture e-Conference 2021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04182-D192-4218-8895-881A13881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050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ED0ED-967D-4CED-8640-DB58F9215EE3}" type="datetime1">
              <a:rPr lang="en-US" smtClean="0"/>
              <a:t>2/9/2021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International Horticulture e-Conference 2021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04182-D192-4218-8895-881A13881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114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CFEA78-4707-4D0C-8472-0DBA3EAEEFBD}" type="datetime1">
              <a:rPr lang="en-US" smtClean="0"/>
              <a:t>2/9/2021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International Horticulture e-Conference 2021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804182-D192-4218-8895-881A13881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445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ihc2021@uaf.edu.pk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3904BB-AFAD-4D35-BC69-ED9ACBC82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04182-D192-4218-8895-881A138811B8}" type="slidenum">
              <a:rPr lang="en-US" smtClean="0"/>
              <a:t>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583C95-06BC-4698-82BB-B2340A4F0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200400" cy="365125"/>
          </a:xfrm>
        </p:spPr>
        <p:txBody>
          <a:bodyPr/>
          <a:lstStyle/>
          <a:p>
            <a:r>
              <a:rPr lang="en-US" b="1" dirty="0"/>
              <a:t>International Horticulture e-Conference 2021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86D9CCC-A54B-4FFA-8203-4C491D53A021}"/>
              </a:ext>
            </a:extLst>
          </p:cNvPr>
          <p:cNvSpPr txBox="1"/>
          <p:nvPr/>
        </p:nvSpPr>
        <p:spPr>
          <a:xfrm>
            <a:off x="457200" y="1066800"/>
            <a:ext cx="82296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Instructions for e-Poster Presentation</a:t>
            </a:r>
          </a:p>
          <a:p>
            <a:pPr algn="just"/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Maximum 3 power point slides.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Place University of Agriculture Faisalabad logo at the top left corner of e-poster (If any HEC affiliated funding agency is a part of the research then put that agency logo on the top right corner).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Title, name, and affiliations, objective and background of research should appear on first slide.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2- 3 slides add material &amp; methods, results, pictures, and conclusion.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Minimum font size for Title 36 points and for Text 24 points.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Font style should be Times New Roman.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Authors are requested to send their e-poster on or before February 10, 2021 at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ihc2021@uaf.edu.pk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273003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044575"/>
            <a:ext cx="8229600" cy="1163347"/>
          </a:xfrm>
          <a:ln>
            <a:noFill/>
          </a:ln>
        </p:spPr>
        <p:txBody>
          <a:bodyPr anchor="t" anchorCtr="0">
            <a:normAutofit/>
          </a:bodyPr>
          <a:lstStyle/>
          <a:p>
            <a:r>
              <a:rPr lang="en-US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3904BB-AFAD-4D35-BC69-ED9ACBC82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04182-D192-4218-8895-881A138811B8}" type="slidenum">
              <a:rPr lang="en-US" smtClean="0"/>
              <a:t>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583C95-06BC-4698-82BB-B2340A4F0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200400" cy="365125"/>
          </a:xfrm>
        </p:spPr>
        <p:txBody>
          <a:bodyPr/>
          <a:lstStyle/>
          <a:p>
            <a:r>
              <a:rPr lang="en-US" b="1" dirty="0"/>
              <a:t>International Horticulture e-Conference 2021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83D625A8-8896-4295-AE6D-C805E97A94E8}"/>
              </a:ext>
            </a:extLst>
          </p:cNvPr>
          <p:cNvSpPr txBox="1">
            <a:spLocks/>
          </p:cNvSpPr>
          <p:nvPr/>
        </p:nvSpPr>
        <p:spPr>
          <a:xfrm>
            <a:off x="4114800" y="3955690"/>
            <a:ext cx="4572000" cy="1676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Objective</a:t>
            </a:r>
          </a:p>
          <a:p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………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00D0A1A6-11E3-4C44-BE26-6F6F87A02170}"/>
              </a:ext>
            </a:extLst>
          </p:cNvPr>
          <p:cNvSpPr txBox="1">
            <a:spLocks/>
          </p:cNvSpPr>
          <p:nvPr/>
        </p:nvSpPr>
        <p:spPr>
          <a:xfrm>
            <a:off x="457200" y="3946885"/>
            <a:ext cx="3200400" cy="1676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Background</a:t>
            </a:r>
          </a:p>
          <a:p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………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BE68DD35-A9D7-4BA1-AD40-4668630BF9B6}"/>
              </a:ext>
            </a:extLst>
          </p:cNvPr>
          <p:cNvSpPr txBox="1">
            <a:spLocks/>
          </p:cNvSpPr>
          <p:nvPr/>
        </p:nvSpPr>
        <p:spPr>
          <a:xfrm>
            <a:off x="457201" y="2207922"/>
            <a:ext cx="8229600" cy="1676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Presenter</a:t>
            </a:r>
          </a:p>
          <a:p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Affiliation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A7CDF2B2-50CD-4F96-91F5-A5803963E78B}"/>
              </a:ext>
            </a:extLst>
          </p:cNvPr>
          <p:cNvSpPr txBox="1">
            <a:spLocks/>
          </p:cNvSpPr>
          <p:nvPr/>
        </p:nvSpPr>
        <p:spPr>
          <a:xfrm>
            <a:off x="1219200" y="37858"/>
            <a:ext cx="6324600" cy="916420"/>
          </a:xfrm>
          <a:prstGeom prst="rect">
            <a:avLst/>
          </a:prstGeom>
        </p:spPr>
        <p:txBody>
          <a:bodyPr vert="horz" lIns="91440" tIns="45720" rIns="91440" bIns="45720" rtlCol="0" anchor="ctr" anchorCtr="1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(Insert your Institute and funding agency logos here, height 1 inch)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01EB559-7E39-4EB1-BFAD-3A55AC9F1354}"/>
              </a:ext>
            </a:extLst>
          </p:cNvPr>
          <p:cNvSpPr/>
          <p:nvPr/>
        </p:nvSpPr>
        <p:spPr>
          <a:xfrm>
            <a:off x="468745" y="2207922"/>
            <a:ext cx="1524000" cy="16764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Insert your photograph here</a:t>
            </a:r>
          </a:p>
        </p:txBody>
      </p:sp>
    </p:spTree>
    <p:extLst>
      <p:ext uri="{BB962C8B-B14F-4D97-AF65-F5344CB8AC3E}">
        <p14:creationId xmlns:p14="http://schemas.microsoft.com/office/powerpoint/2010/main" val="2359958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3904BB-AFAD-4D35-BC69-ED9ACBC82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04182-D192-4218-8895-881A138811B8}" type="slidenum">
              <a:rPr lang="en-US" smtClean="0"/>
              <a:t>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583C95-06BC-4698-82BB-B2340A4F0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200400" cy="365125"/>
          </a:xfrm>
        </p:spPr>
        <p:txBody>
          <a:bodyPr/>
          <a:lstStyle/>
          <a:p>
            <a:r>
              <a:rPr lang="en-US" b="1" dirty="0"/>
              <a:t>International Horticulture e-Conference 2021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00D0A1A6-11E3-4C44-BE26-6F6F87A02170}"/>
              </a:ext>
            </a:extLst>
          </p:cNvPr>
          <p:cNvSpPr txBox="1">
            <a:spLocks/>
          </p:cNvSpPr>
          <p:nvPr/>
        </p:nvSpPr>
        <p:spPr>
          <a:xfrm>
            <a:off x="457200" y="1447800"/>
            <a:ext cx="8229600" cy="1676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Material &amp; Methods</a:t>
            </a:r>
          </a:p>
          <a:p>
            <a:pPr algn="l"/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…………………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8B68162B-E9E7-4EA4-A9D0-44F9524C2563}"/>
              </a:ext>
            </a:extLst>
          </p:cNvPr>
          <p:cNvSpPr txBox="1">
            <a:spLocks/>
          </p:cNvSpPr>
          <p:nvPr/>
        </p:nvSpPr>
        <p:spPr>
          <a:xfrm>
            <a:off x="457200" y="3521439"/>
            <a:ext cx="8229600" cy="1676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Results (significant graphs and pictures)</a:t>
            </a:r>
          </a:p>
          <a:p>
            <a:pPr algn="l"/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…………………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DBEBF1BE-3BED-49DB-A5E2-8FA59792C6CF}"/>
              </a:ext>
            </a:extLst>
          </p:cNvPr>
          <p:cNvSpPr txBox="1">
            <a:spLocks/>
          </p:cNvSpPr>
          <p:nvPr/>
        </p:nvSpPr>
        <p:spPr>
          <a:xfrm>
            <a:off x="1219200" y="37858"/>
            <a:ext cx="6324600" cy="916420"/>
          </a:xfrm>
          <a:prstGeom prst="rect">
            <a:avLst/>
          </a:prstGeom>
        </p:spPr>
        <p:txBody>
          <a:bodyPr vert="horz" lIns="91440" tIns="45720" rIns="91440" bIns="45720" rtlCol="0" anchor="ctr" anchorCtr="1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(Insert your Institute and funding agency logos here, height 1 inch)</a:t>
            </a:r>
          </a:p>
        </p:txBody>
      </p:sp>
    </p:spTree>
    <p:extLst>
      <p:ext uri="{BB962C8B-B14F-4D97-AF65-F5344CB8AC3E}">
        <p14:creationId xmlns:p14="http://schemas.microsoft.com/office/powerpoint/2010/main" val="21451349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3904BB-AFAD-4D35-BC69-ED9ACBC82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04182-D192-4218-8895-881A138811B8}" type="slidenum">
              <a:rPr lang="en-US" smtClean="0"/>
              <a:t>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583C95-06BC-4698-82BB-B2340A4F0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200400" cy="365125"/>
          </a:xfrm>
        </p:spPr>
        <p:txBody>
          <a:bodyPr/>
          <a:lstStyle/>
          <a:p>
            <a:r>
              <a:rPr lang="en-US" b="1" dirty="0"/>
              <a:t>International Horticulture e-Conference 2021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00D0A1A6-11E3-4C44-BE26-6F6F87A02170}"/>
              </a:ext>
            </a:extLst>
          </p:cNvPr>
          <p:cNvSpPr txBox="1">
            <a:spLocks/>
          </p:cNvSpPr>
          <p:nvPr/>
        </p:nvSpPr>
        <p:spPr>
          <a:xfrm>
            <a:off x="457200" y="1447800"/>
            <a:ext cx="8229600" cy="1676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Results (significant graphs and pictures)</a:t>
            </a:r>
          </a:p>
          <a:p>
            <a:pPr algn="l"/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…………………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8B68162B-E9E7-4EA4-A9D0-44F9524C2563}"/>
              </a:ext>
            </a:extLst>
          </p:cNvPr>
          <p:cNvSpPr txBox="1">
            <a:spLocks/>
          </p:cNvSpPr>
          <p:nvPr/>
        </p:nvSpPr>
        <p:spPr>
          <a:xfrm>
            <a:off x="457200" y="4114800"/>
            <a:ext cx="3657600" cy="1676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</a:p>
          <a:p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…………………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4F581A7-C978-400E-9630-CFB42EBAFEA6}"/>
              </a:ext>
            </a:extLst>
          </p:cNvPr>
          <p:cNvSpPr txBox="1">
            <a:spLocks/>
          </p:cNvSpPr>
          <p:nvPr/>
        </p:nvSpPr>
        <p:spPr>
          <a:xfrm>
            <a:off x="5029200" y="4114800"/>
            <a:ext cx="3657600" cy="1676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Acknowledgements</a:t>
            </a:r>
          </a:p>
          <a:p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…………………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9496B3BE-86A4-4805-B0CD-DD413B762EFF}"/>
              </a:ext>
            </a:extLst>
          </p:cNvPr>
          <p:cNvSpPr txBox="1">
            <a:spLocks/>
          </p:cNvSpPr>
          <p:nvPr/>
        </p:nvSpPr>
        <p:spPr>
          <a:xfrm>
            <a:off x="1219200" y="37858"/>
            <a:ext cx="6324600" cy="916420"/>
          </a:xfrm>
          <a:prstGeom prst="rect">
            <a:avLst/>
          </a:prstGeom>
        </p:spPr>
        <p:txBody>
          <a:bodyPr vert="horz" lIns="91440" tIns="45720" rIns="91440" bIns="45720" rtlCol="0" anchor="ctr" anchorCtr="1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(Insert your Institute and funding agency logos here, height 1 inch)</a:t>
            </a:r>
          </a:p>
        </p:txBody>
      </p:sp>
    </p:spTree>
    <p:extLst>
      <p:ext uri="{BB962C8B-B14F-4D97-AF65-F5344CB8AC3E}">
        <p14:creationId xmlns:p14="http://schemas.microsoft.com/office/powerpoint/2010/main" val="11893580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686</TotalTime>
  <Words>223</Words>
  <Application>Microsoft Office PowerPoint</Application>
  <PresentationFormat>On-screen Show (4:3)</PresentationFormat>
  <Paragraphs>38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Times New Roman</vt:lpstr>
      <vt:lpstr>Wingdings</vt:lpstr>
      <vt:lpstr>Office Theme</vt:lpstr>
      <vt:lpstr>PowerPoint Presentation</vt:lpstr>
      <vt:lpstr>Research Title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Title</dc:title>
  <dc:creator>fahad</dc:creator>
  <cp:lastModifiedBy>Raheel Anwar</cp:lastModifiedBy>
  <cp:revision>32</cp:revision>
  <cp:lastPrinted>2021-02-09T04:35:02Z</cp:lastPrinted>
  <dcterms:created xsi:type="dcterms:W3CDTF">2018-11-16T07:35:12Z</dcterms:created>
  <dcterms:modified xsi:type="dcterms:W3CDTF">2021-02-09T07:55:03Z</dcterms:modified>
</cp:coreProperties>
</file>