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8" r:id="rId1"/>
  </p:sldMasterIdLst>
  <p:notesMasterIdLst>
    <p:notesMasterId r:id="rId9"/>
  </p:notesMasterIdLst>
  <p:handoutMasterIdLst>
    <p:handoutMasterId r:id="rId10"/>
  </p:handoutMasterIdLst>
  <p:sldIdLst>
    <p:sldId id="703" r:id="rId2"/>
    <p:sldId id="705" r:id="rId3"/>
    <p:sldId id="706" r:id="rId4"/>
    <p:sldId id="707" r:id="rId5"/>
    <p:sldId id="708" r:id="rId6"/>
    <p:sldId id="710" r:id="rId7"/>
    <p:sldId id="709" r:id="rId8"/>
  </p:sldIdLst>
  <p:sldSz cx="9144000" cy="6858000" type="screen4x3"/>
  <p:notesSz cx="6954838" cy="93091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F98649-EC99-4E39-A632-A7BD4FCEE0D2}">
          <p14:sldIdLst>
            <p14:sldId id="703"/>
            <p14:sldId id="705"/>
            <p14:sldId id="706"/>
            <p14:sldId id="707"/>
            <p14:sldId id="708"/>
            <p14:sldId id="710"/>
            <p14:sldId id="70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5200"/>
    <a:srgbClr val="0F7A00"/>
    <a:srgbClr val="000000"/>
    <a:srgbClr val="FF2121"/>
    <a:srgbClr val="E7A41D"/>
    <a:srgbClr val="D2A000"/>
    <a:srgbClr val="FFC000"/>
    <a:srgbClr val="14BA00"/>
    <a:srgbClr val="004C78"/>
    <a:srgbClr val="00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89651" autoAdjust="0"/>
  </p:normalViewPr>
  <p:slideViewPr>
    <p:cSldViewPr showGuides="1">
      <p:cViewPr>
        <p:scale>
          <a:sx n="80" d="100"/>
          <a:sy n="80" d="100"/>
        </p:scale>
        <p:origin x="-106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862" y="-96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64524" y="435525"/>
            <a:ext cx="2858598" cy="43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t" anchorCtr="0" compatLnSpc="1">
            <a:prstTxWarp prst="textNoShape">
              <a:avLst/>
            </a:prstTxWarp>
          </a:bodyPr>
          <a:lstStyle>
            <a:lvl1pPr algn="l" defTabSz="896521">
              <a:spcBef>
                <a:spcPct val="0"/>
              </a:spcBef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31719" y="435525"/>
            <a:ext cx="3014521" cy="43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t" anchorCtr="0" compatLnSpc="1">
            <a:prstTxWarp prst="textNoShape">
              <a:avLst/>
            </a:prstTxWarp>
          </a:bodyPr>
          <a:lstStyle>
            <a:lvl1pPr algn="r" defTabSz="896521">
              <a:spcBef>
                <a:spcPct val="0"/>
              </a:spcBef>
              <a:defRPr sz="900"/>
            </a:lvl1pPr>
          </a:lstStyle>
          <a:p>
            <a:pPr>
              <a:defRPr/>
            </a:pPr>
            <a:fld id="{51240228-D552-4A10-A7A0-1D819B0BEBBC}" type="datetime1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64524" y="8417104"/>
            <a:ext cx="2858598" cy="43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b" anchorCtr="0" compatLnSpc="1">
            <a:prstTxWarp prst="textNoShape">
              <a:avLst/>
            </a:prstTxWarp>
          </a:bodyPr>
          <a:lstStyle>
            <a:lvl1pPr algn="l" defTabSz="896521">
              <a:spcBef>
                <a:spcPct val="0"/>
              </a:spcBef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31718" y="8417104"/>
            <a:ext cx="2832611" cy="43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b" anchorCtr="0" compatLnSpc="1">
            <a:prstTxWarp prst="textNoShape">
              <a:avLst/>
            </a:prstTxWarp>
          </a:bodyPr>
          <a:lstStyle>
            <a:lvl1pPr algn="r" defTabSz="896521">
              <a:spcBef>
                <a:spcPct val="0"/>
              </a:spcBef>
              <a:defRPr sz="900"/>
            </a:lvl1pPr>
          </a:lstStyle>
          <a:p>
            <a:pPr>
              <a:defRPr/>
            </a:pPr>
            <a:fld id="{6D822C29-8C5C-4BCF-B708-BF8FE0680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79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1370" y="318787"/>
            <a:ext cx="2956050" cy="23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t" anchorCtr="0" compatLnSpc="1">
            <a:prstTxWarp prst="textNoShape">
              <a:avLst/>
            </a:prstTxWarp>
            <a:spAutoFit/>
          </a:bodyPr>
          <a:lstStyle>
            <a:lvl1pPr algn="l" defTabSz="896521">
              <a:defRPr sz="9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477422" y="318787"/>
            <a:ext cx="2990157" cy="23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t" anchorCtr="0" compatLnSpc="1">
            <a:prstTxWarp prst="textNoShape">
              <a:avLst/>
            </a:prstTxWarp>
            <a:spAutoFit/>
          </a:bodyPr>
          <a:lstStyle>
            <a:lvl1pPr algn="r" defTabSz="896521">
              <a:defRPr sz="900"/>
            </a:lvl1pPr>
          </a:lstStyle>
          <a:p>
            <a:pPr>
              <a:defRPr/>
            </a:pPr>
            <a:fld id="{A2516A1F-ECE5-4D5F-9DA9-7FA12220440B}" type="datetime1">
              <a:rPr lang="en-GB"/>
              <a:pPr>
                <a:defRPr/>
              </a:pPr>
              <a:t>15/04/2022</a:t>
            </a:fld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72707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798" y="4427060"/>
            <a:ext cx="5103246" cy="435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1370" y="8738882"/>
            <a:ext cx="2956050" cy="23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b" anchorCtr="0" compatLnSpc="1">
            <a:prstTxWarp prst="textNoShape">
              <a:avLst/>
            </a:prstTxWarp>
            <a:spAutoFit/>
          </a:bodyPr>
          <a:lstStyle>
            <a:lvl1pPr algn="l" defTabSz="896521">
              <a:defRPr sz="9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477422" y="8738882"/>
            <a:ext cx="2990157" cy="23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94" tIns="44747" rIns="89494" bIns="44747" numCol="1" anchor="b" anchorCtr="0" compatLnSpc="1">
            <a:prstTxWarp prst="textNoShape">
              <a:avLst/>
            </a:prstTxWarp>
            <a:spAutoFit/>
          </a:bodyPr>
          <a:lstStyle>
            <a:lvl1pPr algn="r" defTabSz="896521">
              <a:defRPr sz="900"/>
            </a:lvl1pPr>
          </a:lstStyle>
          <a:p>
            <a:pPr>
              <a:defRPr/>
            </a:pPr>
            <a:fld id="{148367E1-7D26-4C36-8185-6EC5469BE5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93351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1pPr>
            <a:lvl2pPr marL="724649" indent="-278711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2pPr>
            <a:lvl3pPr marL="1114844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3pPr>
            <a:lvl4pPr marL="1560783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4pPr>
            <a:lvl5pPr marL="2006721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5pPr>
            <a:lvl6pPr marL="2452658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6pPr>
            <a:lvl7pPr marL="2898596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7pPr>
            <a:lvl8pPr marL="3344534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8pPr>
            <a:lvl9pPr marL="3790472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fld id="{A17E6952-4CD0-4D69-A7D8-511BAE2DAC1B}" type="datetime1">
              <a:rPr lang="en-GB" sz="900"/>
              <a:pPr/>
              <a:t>15/04/2022</a:t>
            </a:fld>
            <a:endParaRPr lang="en-GB" sz="900"/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479043" y="8744869"/>
            <a:ext cx="2988534" cy="2304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1pPr>
            <a:lvl2pPr marL="724649" indent="-278711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2pPr>
            <a:lvl3pPr marL="1114844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3pPr>
            <a:lvl4pPr marL="1560783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4pPr>
            <a:lvl5pPr marL="2006721" indent="-222969" defTabSz="896521">
              <a:defRPr sz="2300">
                <a:solidFill>
                  <a:schemeClr val="tx1"/>
                </a:solidFill>
                <a:latin typeface="Arial Narrow" pitchFamily="34" charset="0"/>
              </a:defRPr>
            </a:lvl5pPr>
            <a:lvl6pPr marL="2452658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6pPr>
            <a:lvl7pPr marL="2898596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7pPr>
            <a:lvl8pPr marL="3344534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8pPr>
            <a:lvl9pPr marL="3790472" indent="-222969" algn="ctr" defTabSz="896521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fld id="{FA5C4992-F622-4489-B38D-396F02ABB281}" type="slidenum">
              <a:rPr lang="en-GB" sz="900"/>
              <a:pPr/>
              <a:t>1</a:t>
            </a:fld>
            <a:endParaRPr lang="en-GB" sz="900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48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286125"/>
            <a:ext cx="8229600" cy="90487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noProof="1"/>
            </a:lvl1pPr>
          </a:lstStyle>
          <a:p>
            <a:pPr lvl="0"/>
            <a:r>
              <a:rPr lang="en-US" noProof="1"/>
              <a:t>Click to edit Master subtitle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57200" y="1046163"/>
            <a:ext cx="8229600" cy="1849437"/>
          </a:xfrm>
          <a:prstGeom prst="rect">
            <a:avLst/>
          </a:prstGeom>
        </p:spPr>
        <p:txBody>
          <a:bodyPr/>
          <a:lstStyle>
            <a:lvl1pPr>
              <a:defRPr sz="4000" noProof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883511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305800" cy="6969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bg1"/>
                </a:solidFill>
                <a:latin typeface="Cambria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44196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600">
                <a:latin typeface="Cambria" pitchFamily="18" charset="0"/>
              </a:defRPr>
            </a:lvl1pPr>
          </a:lstStyle>
          <a:p>
            <a:pPr lvl="0"/>
            <a:r>
              <a:rPr lang="en-US" dirty="0" err="1"/>
              <a:t>Cli</a:t>
            </a:r>
            <a:endParaRPr lang="en-US" dirty="0"/>
          </a:p>
          <a:p>
            <a:pPr lvl="0"/>
            <a:r>
              <a:rPr lang="en-US" dirty="0" err="1"/>
              <a:t>ck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042811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220445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52608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35512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89090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637048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9731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46192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31226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9888"/>
            <a:ext cx="2057400" cy="53451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9888"/>
            <a:ext cx="6019800" cy="5345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0185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038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61530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343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7141973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457200" y="1371600"/>
            <a:ext cx="8229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4C7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1"/>
              <a:t>click to edit Master text styles</a:t>
            </a:r>
          </a:p>
          <a:p>
            <a:pPr lvl="1"/>
            <a:r>
              <a:rPr lang="en-GB" noProof="1"/>
              <a:t>second level</a:t>
            </a:r>
          </a:p>
          <a:p>
            <a:pPr lvl="2"/>
            <a:r>
              <a:rPr lang="en-GB" noProof="1"/>
              <a:t>third level</a:t>
            </a:r>
          </a:p>
          <a:p>
            <a:pPr lvl="3"/>
            <a:r>
              <a:rPr lang="en-GB" noProof="1"/>
              <a:t>fourth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1295400"/>
            <a:ext cx="3429000" cy="76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 userDrawn="1"/>
        </p:nvGrpSpPr>
        <p:grpSpPr>
          <a:xfrm>
            <a:off x="-3175" y="0"/>
            <a:ext cx="9147175" cy="1030942"/>
            <a:chOff x="-3175" y="0"/>
            <a:chExt cx="9147175" cy="1030942"/>
          </a:xfrm>
        </p:grpSpPr>
        <p:cxnSp>
          <p:nvCxnSpPr>
            <p:cNvPr id="32" name="Straight Connector 31"/>
            <p:cNvCxnSpPr/>
            <p:nvPr userDrawn="1"/>
          </p:nvCxnSpPr>
          <p:spPr bwMode="auto">
            <a:xfrm rot="16200000" flipH="1">
              <a:off x="8230639" y="522177"/>
              <a:ext cx="548640" cy="634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 userDrawn="1"/>
          </p:nvSpPr>
          <p:spPr>
            <a:xfrm>
              <a:off x="846207" y="441261"/>
              <a:ext cx="2667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GB" sz="1200" b="1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GOMAL UNIVERSITY, D.I.KHAN,</a:t>
              </a:r>
              <a:r>
                <a:rPr lang="en-GB" sz="1200" b="1" baseline="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 </a:t>
              </a:r>
            </a:p>
            <a:p>
              <a:pPr algn="l">
                <a:spcBef>
                  <a:spcPts val="0"/>
                </a:spcBef>
              </a:pPr>
              <a:r>
                <a:rPr lang="en-GB" sz="1200" b="1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KPK, PAKISTAN</a:t>
              </a:r>
            </a:p>
          </p:txBody>
        </p:sp>
        <p:sp>
          <p:nvSpPr>
            <p:cNvPr id="25" name="TextBox 24"/>
            <p:cNvSpPr txBox="1"/>
            <p:nvPr userDrawn="1"/>
          </p:nvSpPr>
          <p:spPr>
            <a:xfrm>
              <a:off x="4171115" y="444289"/>
              <a:ext cx="2041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GB" sz="1200" b="1" dirty="0">
                  <a:solidFill>
                    <a:srgbClr val="0F7A00"/>
                  </a:solidFill>
                  <a:latin typeface="+mn-lt"/>
                  <a:cs typeface="Arial" pitchFamily="34" charset="0"/>
                </a:rPr>
                <a:t>PAKISTAN</a:t>
              </a:r>
              <a:r>
                <a:rPr lang="en-GB" sz="1200" b="1" baseline="0" dirty="0">
                  <a:solidFill>
                    <a:srgbClr val="0F7A00"/>
                  </a:solidFill>
                  <a:latin typeface="+mn-lt"/>
                  <a:cs typeface="Arial" pitchFamily="34" charset="0"/>
                </a:rPr>
                <a:t> SOCIETY FOR HORTICULTURAL SCIENCE</a:t>
              </a:r>
              <a:endParaRPr lang="en-GB" sz="1200" b="1" dirty="0">
                <a:solidFill>
                  <a:srgbClr val="0F7A00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6" name="Line 5"/>
            <p:cNvSpPr>
              <a:spLocks noChangeShapeType="1"/>
            </p:cNvSpPr>
            <p:nvPr userDrawn="1"/>
          </p:nvSpPr>
          <p:spPr bwMode="auto">
            <a:xfrm>
              <a:off x="-3175" y="1030942"/>
              <a:ext cx="9147175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" name="Picture 2" descr="C:\Users\KASHIF\Desktop\Poster_\GU Logo.jpg"/>
            <p:cNvPicPr>
              <a:picLocks noChangeAspect="1" noChangeArrowheads="1"/>
            </p:cNvPicPr>
            <p:nvPr userDrawn="1"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91001" y="0"/>
              <a:ext cx="647199" cy="990600"/>
            </a:xfrm>
            <a:prstGeom prst="rect">
              <a:avLst/>
            </a:prstGeom>
            <a:noFill/>
          </p:spPr>
        </p:pic>
        <p:pic>
          <p:nvPicPr>
            <p:cNvPr id="1027" name="Picture 3" descr="C:\Users\KASHIF\Desktop\Poster_\Conf.png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116330" y="152400"/>
              <a:ext cx="2875270" cy="770188"/>
            </a:xfrm>
            <a:prstGeom prst="rect">
              <a:avLst/>
            </a:prstGeom>
            <a:noFill/>
          </p:spPr>
        </p:pic>
        <p:pic>
          <p:nvPicPr>
            <p:cNvPr id="4" name="Picture 2" descr="G:\Dr_Sohail\Office\2_Gomal_University\Hort_Deptt\IHC_2022_Conference\0_Admin\Logo\PSHS\PSHS_new.png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2728" y="269952"/>
              <a:ext cx="988387" cy="696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</p:sldLayoutIdLst>
  <p:transition/>
  <p:hf hd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2pPr>
      <a:lvl3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3pPr>
      <a:lvl4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4pPr>
      <a:lvl5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5pPr>
      <a:lvl6pPr marL="4572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6pPr>
      <a:lvl7pPr marL="9144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7pPr>
      <a:lvl8pPr marL="13716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8pPr>
      <a:lvl9pPr marL="18288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800" b="1">
          <a:solidFill>
            <a:srgbClr val="FFFF99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20000"/>
        </a:spcAft>
        <a:buClr>
          <a:schemeClr val="bg1"/>
        </a:buClr>
        <a:buSzPct val="10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rtl="0" eaLnBrk="1" fontAlgn="base" hangingPunct="1">
        <a:spcBef>
          <a:spcPct val="0"/>
        </a:spcBef>
        <a:spcAft>
          <a:spcPct val="20000"/>
        </a:spcAft>
        <a:buClr>
          <a:srgbClr val="80BA64"/>
        </a:buClr>
        <a:buSzPct val="75000"/>
        <a:buFont typeface="Wingdings" pitchFamily="2" charset="2"/>
        <a:buNone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4661" y="1905000"/>
            <a:ext cx="8229600" cy="14478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Title </a:t>
            </a:r>
            <a:r>
              <a:rPr lang="en-US" sz="3200">
                <a:solidFill>
                  <a:schemeClr val="bg1"/>
                </a:solidFill>
                <a:latin typeface="Cambria" pitchFamily="18" charset="0"/>
              </a:rPr>
              <a:t>of Presentation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(Font type = Cambria, Font size = 32)</a:t>
            </a:r>
            <a:endParaRPr lang="en-GB" sz="32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15900" y="3886200"/>
            <a:ext cx="85010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ts val="0"/>
              </a:spcBef>
              <a:defRPr/>
            </a:pPr>
            <a:r>
              <a:rPr lang="nl-NL" sz="2600" b="1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>Presenter details (Name, Title, Affiliation)</a:t>
            </a:r>
          </a:p>
          <a:p>
            <a:pPr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Cambria" pitchFamily="18" charset="0"/>
              </a:rPr>
              <a:t>(Font type = Cambria, Font size = 26)</a:t>
            </a:r>
            <a:endParaRPr lang="nl-NL" sz="2600" b="1" dirty="0">
              <a:solidFill>
                <a:schemeClr val="bg1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" name="AutoShape 4" descr="http://upload.wikimedia.org/wikipedia/commons/9/95/Hong_Kong_Okra_Aug_25_201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8300" y="1219200"/>
            <a:ext cx="854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E75200"/>
                </a:solidFill>
              </a:rPr>
              <a:t>Note: </a:t>
            </a:r>
            <a:r>
              <a:rPr lang="en-US" dirty="0">
                <a:solidFill>
                  <a:srgbClr val="E75200"/>
                </a:solidFill>
              </a:rPr>
              <a:t>The maximum time allowed will be 10 minutes per presentation! </a:t>
            </a:r>
          </a:p>
        </p:txBody>
      </p:sp>
    </p:spTree>
    <p:extLst>
      <p:ext uri="{BB962C8B-B14F-4D97-AF65-F5344CB8AC3E}">
        <p14:creationId xmlns:p14="http://schemas.microsoft.com/office/powerpoint/2010/main" val="3680579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 smtClean="0">
                <a:solidFill>
                  <a:schemeClr val="bg1"/>
                </a:solidFill>
                <a:latin typeface="Cambria" pitchFamily="18" charset="0"/>
              </a:rPr>
              <a:t>Research Background</a:t>
            </a: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248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Research Objectives</a:t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919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Methodology</a:t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183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Results</a:t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1116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Conclusions</a:t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0257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06" y="1143000"/>
            <a:ext cx="8305800" cy="6969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Acknowledgements</a:t>
            </a:r>
            <a:br>
              <a:rPr lang="en-US" sz="3000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Cambria" pitchFamily="18" charset="0"/>
              </a:rPr>
              <a:t>(Font type = Cambria, Font size = 30)</a:t>
            </a:r>
            <a: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nl-NL" sz="30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en-US" sz="3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3622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Cambria" pitchFamily="18" charset="0"/>
              </a:rPr>
              <a:t>Text (Font type = Cambria, font size = 26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§"/>
            </a:pP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9761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heme_khan">
  <a:themeElements>
    <a:clrScheme name="Beamer PRI 1">
      <a:dk1>
        <a:srgbClr val="808080"/>
      </a:dk1>
      <a:lt1>
        <a:srgbClr val="FFFFFF"/>
      </a:lt1>
      <a:dk2>
        <a:srgbClr val="004C78"/>
      </a:dk2>
      <a:lt2>
        <a:srgbClr val="FFFFFF"/>
      </a:lt2>
      <a:accent1>
        <a:srgbClr val="80BA64"/>
      </a:accent1>
      <a:accent2>
        <a:srgbClr val="E75200"/>
      </a:accent2>
      <a:accent3>
        <a:srgbClr val="AAB2BE"/>
      </a:accent3>
      <a:accent4>
        <a:srgbClr val="DADADA"/>
      </a:accent4>
      <a:accent5>
        <a:srgbClr val="C0D9B8"/>
      </a:accent5>
      <a:accent6>
        <a:srgbClr val="D14900"/>
      </a:accent6>
      <a:hlink>
        <a:srgbClr val="EAB200"/>
      </a:hlink>
      <a:folHlink>
        <a:srgbClr val="B2B2B2"/>
      </a:folHlink>
    </a:clrScheme>
    <a:fontScheme name="Beamer PRI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Beamer PRI 1">
        <a:dk1>
          <a:srgbClr val="808080"/>
        </a:dk1>
        <a:lt1>
          <a:srgbClr val="FFFFFF"/>
        </a:lt1>
        <a:dk2>
          <a:srgbClr val="004C78"/>
        </a:dk2>
        <a:lt2>
          <a:srgbClr val="FFFFFF"/>
        </a:lt2>
        <a:accent1>
          <a:srgbClr val="80BA64"/>
        </a:accent1>
        <a:accent2>
          <a:srgbClr val="E75200"/>
        </a:accent2>
        <a:accent3>
          <a:srgbClr val="AAB2BE"/>
        </a:accent3>
        <a:accent4>
          <a:srgbClr val="DADADA"/>
        </a:accent4>
        <a:accent5>
          <a:srgbClr val="C0D9B8"/>
        </a:accent5>
        <a:accent6>
          <a:srgbClr val="D14900"/>
        </a:accent6>
        <a:hlink>
          <a:srgbClr val="EAB2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10015</TotalTime>
  <Words>112</Words>
  <Application>Microsoft Office PowerPoint</Application>
  <PresentationFormat>On-screen Show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Theme_khan</vt:lpstr>
      <vt:lpstr>Title of Presentation (Font type = Cambria, Font size = 32)</vt:lpstr>
      <vt:lpstr>Research Background (Font type = Cambria, Font size = 30) </vt:lpstr>
      <vt:lpstr>Research Objectives (Font type = Cambria, Font size = 30) </vt:lpstr>
      <vt:lpstr>Methodology (Font type = Cambria, Font size = 30) </vt:lpstr>
      <vt:lpstr>Results (Font type = Cambria, Font size = 30) </vt:lpstr>
      <vt:lpstr>Conclusions (Font type = Cambria, Font size = 30) </vt:lpstr>
      <vt:lpstr>Acknowledgements (Font type = Cambria, Font size = 30) </vt:lpstr>
    </vt:vector>
  </TitlesOfParts>
  <Manager>Ruud Verkerke</Manager>
  <Company>Wageningen University and Research Centre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Vergiste drijfmest werkt niet beter</dc:title>
  <dc:subject>versie 2.1</dc:subject>
  <dc:creator>Schroder, Jaap</dc:creator>
  <dc:description>Huisstijltemplate oktober 2003:_x000d_
Beamerpresentatie voor slides met blauwe achtergrond, incl. blauwe titelslide en afsluiter</dc:description>
  <cp:lastModifiedBy>Anonymous</cp:lastModifiedBy>
  <cp:revision>677</cp:revision>
  <cp:lastPrinted>2014-05-12T05:57:17Z</cp:lastPrinted>
  <dcterms:created xsi:type="dcterms:W3CDTF">2005-07-26T10:46:46Z</dcterms:created>
  <dcterms:modified xsi:type="dcterms:W3CDTF">2022-04-14T21:57:30Z</dcterms:modified>
  <cp:category>Huisstijl</cp:category>
</cp:coreProperties>
</file>