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</p:sldIdLst>
  <p:sldSz cx="12192000" cy="6858000"/>
  <p:notesSz cx="6858000" cy="9144000"/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FD0D5-C16C-1792-8292-6782D7E3BC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6B2076-BC89-5692-0555-5258C1465B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144CF2-AAF6-60DD-3C96-06B7FF729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210DE-318C-41E2-BDB5-86D913BA6E75}" type="datetimeFigureOut">
              <a:rPr lang="LID4096" smtClean="0"/>
              <a:t>10/16/2023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2BDF80-C012-4271-CE08-D5E87004F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F0B8E4-64E6-22E6-F0F2-38AE62E48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13C61-9D4B-4074-BDC0-D5A5C6FD5797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932196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AB8F4-A55F-D7F3-8E7A-8E35DB911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47930B-E4EE-DA09-9CBF-B4C0A6BA9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510D24-3736-16F6-D621-13975EAE5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210DE-318C-41E2-BDB5-86D913BA6E75}" type="datetimeFigureOut">
              <a:rPr lang="LID4096" smtClean="0"/>
              <a:t>10/16/2023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14455D-0E54-ED30-AA3F-3A3889466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23149F-6F26-66D3-424D-8DC3427E9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13C61-9D4B-4074-BDC0-D5A5C6FD5797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87073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213AC-305F-6F6D-6D48-194AA9B4A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B4D219-FE15-3608-FB69-2A791E38A6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42296-A120-1222-30B0-FF4F13BA1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210DE-318C-41E2-BDB5-86D913BA6E75}" type="datetimeFigureOut">
              <a:rPr lang="LID4096" smtClean="0"/>
              <a:t>10/16/2023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02FF7B-85E5-9AC2-7DA6-F8D6937F3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EC2EF1-4C31-C064-E61D-17453B67D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13C61-9D4B-4074-BDC0-D5A5C6FD5797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4181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498C1-992D-004A-A499-68D1A376B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B22DBD-F025-528A-4B9A-80C6EB0E2E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377C9E-4EFE-08F2-DA48-6DA5053726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ADB2A4-0466-ED72-EAF0-1CE552DF6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210DE-318C-41E2-BDB5-86D913BA6E75}" type="datetimeFigureOut">
              <a:rPr lang="LID4096" smtClean="0"/>
              <a:t>10/16/2023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6C7D05-3035-341D-AA1B-52AD14B73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A1EEB2-244D-A37A-AAE0-A2648491E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13C61-9D4B-4074-BDC0-D5A5C6FD5797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676351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4E433-2E88-D213-ECFF-5CA191D07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9E7EAB-2A7A-3BD6-9510-EAF7DA8E80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FE21D6-9CB4-0167-B078-0B8A24D39A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BF5EED-F2B0-431C-18AB-1F7899DCD2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9778D6F-A9CD-3F22-7903-4E1D7F9F72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237485D-D3AD-42F6-235F-7163E2A97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210DE-318C-41E2-BDB5-86D913BA6E75}" type="datetimeFigureOut">
              <a:rPr lang="LID4096" smtClean="0"/>
              <a:t>10/16/2023</a:t>
            </a:fld>
            <a:endParaRPr 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B950756-8DD4-5FB9-E988-8F5ACA9DE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A041E4-DFAA-63DB-13B6-3F72351AD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13C61-9D4B-4074-BDC0-D5A5C6FD5797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856384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F1F62-04C7-25F8-CCC7-91A8059EF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F102EC-A9C7-8726-3016-283A9E1B0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210DE-318C-41E2-BDB5-86D913BA6E75}" type="datetimeFigureOut">
              <a:rPr lang="LID4096" smtClean="0"/>
              <a:t>10/16/2023</a:t>
            </a:fld>
            <a:endParaRPr 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FF29B5-F5F3-647C-D82E-6B47B3EBB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57E8F6-BA47-3087-50A4-12DD950AA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13C61-9D4B-4074-BDC0-D5A5C6FD5797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479571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35A808-740E-B20F-13A3-FA84EDB49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210DE-318C-41E2-BDB5-86D913BA6E75}" type="datetimeFigureOut">
              <a:rPr lang="LID4096" smtClean="0"/>
              <a:t>10/16/2023</a:t>
            </a:fld>
            <a:endParaRPr 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7863C5-5014-ECB2-EBB0-44AF11E3A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587650-88B5-B480-509B-4DE2F517B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13C61-9D4B-4074-BDC0-D5A5C6FD5797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252772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7D989-6AFE-A646-CBE0-3D1C54858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53DD02-667D-E303-11E7-8CCF533A02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3401B6-0E10-7282-9CD3-1CF62AE80C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E9E694-5E1A-22B4-902C-DC16764C1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210DE-318C-41E2-BDB5-86D913BA6E75}" type="datetimeFigureOut">
              <a:rPr lang="LID4096" smtClean="0"/>
              <a:t>10/16/2023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95058B-93A8-C85A-4A4F-5496BDBCD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8E4239-5EDA-2927-C4E4-96DABA3F9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13C61-9D4B-4074-BDC0-D5A5C6FD5797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149221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374B7-6C31-67F4-3594-F63167D86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D359D62-4092-946F-8108-2B1E553146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6AFB5C-E640-ECEE-6233-D9B9879BFC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C941C6-E978-B5FD-6D86-BF01CF90F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210DE-318C-41E2-BDB5-86D913BA6E75}" type="datetimeFigureOut">
              <a:rPr lang="LID4096" smtClean="0"/>
              <a:t>10/16/2023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E36921-670A-CB5C-48D1-07C319236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7FB515-EC44-185B-3E36-98C6E8924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13C61-9D4B-4074-BDC0-D5A5C6FD5797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821292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9A8CF-FA53-3967-FC1A-BED78321B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5841B7-46F1-C198-F64B-919691C912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5A9C97-851D-DE54-C4AC-E5DFACF12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210DE-318C-41E2-BDB5-86D913BA6E75}" type="datetimeFigureOut">
              <a:rPr lang="LID4096" smtClean="0"/>
              <a:t>10/16/2023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1563B5-FEB4-FFE0-E042-D39D5F6D6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9D2FD1-9928-52E5-BA00-3C06B39A0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13C61-9D4B-4074-BDC0-D5A5C6FD5797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742649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62B2A2-DCCB-43A0-1009-48BBB0658E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8F7B2F-08F4-DED2-6691-070D662B1D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966C42-BD5B-4EA5-0B9C-5066A5492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210DE-318C-41E2-BDB5-86D913BA6E75}" type="datetimeFigureOut">
              <a:rPr lang="LID4096" smtClean="0"/>
              <a:t>10/16/2023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FED268-323A-0011-8DAF-EA0389D41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30B0B5-93D4-5D19-1FD9-DB63FE52C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13C61-9D4B-4074-BDC0-D5A5C6FD5797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466196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BFF74D6-DAD9-FAE8-FDF4-1E1000398A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LID4096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432116-E4D1-F383-3917-0089F7845A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894239-1FCD-6779-1E21-E0359881AC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1210DE-318C-41E2-BDB5-86D913BA6E75}" type="datetimeFigureOut">
              <a:rPr lang="LID4096" smtClean="0"/>
              <a:t>10/16/2023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1942EB-6DAA-76EF-F90A-43641355BF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F98517-6086-6973-0F5F-709529579F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213C61-9D4B-4074-BDC0-D5A5C6FD5797}" type="slidenum">
              <a:rPr lang="LID4096" smtClean="0"/>
              <a:t>‹#›</a:t>
            </a:fld>
            <a:endParaRPr lang="LID4096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F2CBC17-CBDA-37F0-282C-625FE043533F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254051" y="161926"/>
            <a:ext cx="1710612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72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9E842D1-C20C-913C-08D0-A22BF7C96F6D}"/>
              </a:ext>
            </a:extLst>
          </p:cNvPr>
          <p:cNvSpPr txBox="1"/>
          <p:nvPr/>
        </p:nvSpPr>
        <p:spPr>
          <a:xfrm>
            <a:off x="609600" y="1940792"/>
            <a:ext cx="109728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ja-JP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Presentation Title</a:t>
            </a:r>
          </a:p>
          <a:p>
            <a:pPr algn="ctr"/>
            <a:r>
              <a:rPr kumimoji="1" lang="en-US" altLang="ja-JP" sz="1800" b="1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(Title Case, Cambria font, 36 pt size, Bold, Center aligned</a:t>
            </a:r>
            <a:r>
              <a:rPr kumimoji="1" lang="en-US" altLang="ja-JP" b="1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, 1-3 lines)</a:t>
            </a:r>
            <a:endParaRPr lang="LID4096" dirty="0"/>
          </a:p>
        </p:txBody>
      </p:sp>
      <p:sp>
        <p:nvSpPr>
          <p:cNvPr id="7" name="タイトル 1">
            <a:extLst>
              <a:ext uri="{FF2B5EF4-FFF2-40B4-BE49-F238E27FC236}">
                <a16:creationId xmlns:a16="http://schemas.microsoft.com/office/drawing/2014/main" id="{23461243-DB35-A04C-A39E-C1BC6859BB29}"/>
              </a:ext>
            </a:extLst>
          </p:cNvPr>
          <p:cNvSpPr txBox="1">
            <a:spLocks/>
          </p:cNvSpPr>
          <p:nvPr/>
        </p:nvSpPr>
        <p:spPr>
          <a:xfrm>
            <a:off x="199538" y="144389"/>
            <a:ext cx="1758482" cy="91440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 defTabSz="32918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584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kumimoji="1" lang="en-US" altLang="ja-JP" sz="20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Institute</a:t>
            </a:r>
          </a:p>
          <a:p>
            <a:pPr algn="ctr"/>
            <a:r>
              <a:rPr kumimoji="1" lang="en-US" altLang="ja-JP" sz="20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Logo</a:t>
            </a:r>
          </a:p>
          <a:p>
            <a:pPr algn="ctr"/>
            <a:r>
              <a:rPr kumimoji="1" lang="en-US" altLang="ja-JP" sz="20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(1 inch high)</a:t>
            </a:r>
            <a:endParaRPr lang="ja-JP" altLang="en-US" sz="2000" dirty="0">
              <a:latin typeface="Cambria" panose="02040503050406030204" pitchFamily="18" charset="0"/>
            </a:endParaRPr>
          </a:p>
        </p:txBody>
      </p:sp>
      <p:sp>
        <p:nvSpPr>
          <p:cNvPr id="8" name="タイトル 1">
            <a:extLst>
              <a:ext uri="{FF2B5EF4-FFF2-40B4-BE49-F238E27FC236}">
                <a16:creationId xmlns:a16="http://schemas.microsoft.com/office/drawing/2014/main" id="{CC8DEFAD-AEF6-A608-8CEB-EB53959AED55}"/>
              </a:ext>
            </a:extLst>
          </p:cNvPr>
          <p:cNvSpPr txBox="1">
            <a:spLocks/>
          </p:cNvSpPr>
          <p:nvPr/>
        </p:nvSpPr>
        <p:spPr>
          <a:xfrm>
            <a:off x="609600" y="4096812"/>
            <a:ext cx="10972800" cy="2031325"/>
          </a:xfrm>
          <a:prstGeom prst="rect">
            <a:avLst/>
          </a:prstGeom>
        </p:spPr>
        <p:txBody>
          <a:bodyPr>
            <a:spAutoFit/>
          </a:bodyPr>
          <a:lstStyle>
            <a:lvl1pPr algn="l" defTabSz="32918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584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ja-JP" sz="2800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Author One</a:t>
            </a:r>
            <a:r>
              <a:rPr lang="en-US" altLang="ja-JP" sz="2800" baseline="30000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</a:t>
            </a:r>
            <a:r>
              <a:rPr lang="en-US" altLang="ja-JP" sz="2800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Author Two</a:t>
            </a:r>
            <a:r>
              <a:rPr lang="en-US" altLang="ja-JP" sz="2800" baseline="30000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  <a:r>
              <a:rPr lang="en-US" altLang="ja-JP" sz="2800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Author Three</a:t>
            </a:r>
            <a:r>
              <a:rPr lang="en-US" altLang="ja-JP" sz="2800" baseline="30000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</a:t>
            </a:r>
          </a:p>
          <a:p>
            <a:pPr algn="ctr"/>
            <a:r>
              <a:rPr lang="en-US" altLang="ja-JP" sz="2800" baseline="30000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</a:t>
            </a:r>
            <a:r>
              <a:rPr lang="en-US" altLang="ja-JP" sz="2800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Affiliation</a:t>
            </a:r>
          </a:p>
          <a:p>
            <a:pPr algn="ctr"/>
            <a:r>
              <a:rPr lang="en-US" altLang="ja-JP" sz="2800" baseline="30000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  <a:r>
              <a:rPr lang="en-US" altLang="ja-JP" sz="2800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Affiliation</a:t>
            </a:r>
          </a:p>
          <a:p>
            <a:pPr algn="ctr"/>
            <a:r>
              <a:rPr lang="en-US" altLang="ja-JP" sz="2800" baseline="30000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</a:t>
            </a:r>
            <a:r>
              <a:rPr lang="en-US" altLang="ja-JP" sz="2800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Affiliation</a:t>
            </a:r>
          </a:p>
          <a:p>
            <a:pPr algn="ctr"/>
            <a:r>
              <a:rPr lang="en-US" altLang="ja-JP" sz="2800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Corresponding author email: abc@xyz.com</a:t>
            </a:r>
          </a:p>
        </p:txBody>
      </p:sp>
    </p:spTree>
    <p:extLst>
      <p:ext uri="{BB962C8B-B14F-4D97-AF65-F5344CB8AC3E}">
        <p14:creationId xmlns:p14="http://schemas.microsoft.com/office/powerpoint/2010/main" val="4198082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9E842D1-C20C-913C-08D0-A22BF7C96F6D}"/>
              </a:ext>
            </a:extLst>
          </p:cNvPr>
          <p:cNvSpPr txBox="1"/>
          <p:nvPr/>
        </p:nvSpPr>
        <p:spPr>
          <a:xfrm>
            <a:off x="431320" y="423949"/>
            <a:ext cx="80827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Slide Title</a:t>
            </a:r>
          </a:p>
        </p:txBody>
      </p:sp>
      <p:sp>
        <p:nvSpPr>
          <p:cNvPr id="8" name="タイトル 1">
            <a:extLst>
              <a:ext uri="{FF2B5EF4-FFF2-40B4-BE49-F238E27FC236}">
                <a16:creationId xmlns:a16="http://schemas.microsoft.com/office/drawing/2014/main" id="{CC8DEFAD-AEF6-A608-8CEB-EB53959AED55}"/>
              </a:ext>
            </a:extLst>
          </p:cNvPr>
          <p:cNvSpPr txBox="1">
            <a:spLocks/>
          </p:cNvSpPr>
          <p:nvPr/>
        </p:nvSpPr>
        <p:spPr>
          <a:xfrm>
            <a:off x="431320" y="1698668"/>
            <a:ext cx="10972800" cy="424732"/>
          </a:xfrm>
          <a:prstGeom prst="rect">
            <a:avLst/>
          </a:prstGeom>
        </p:spPr>
        <p:txBody>
          <a:bodyPr>
            <a:spAutoFit/>
          </a:bodyPr>
          <a:lstStyle>
            <a:lvl1pPr algn="l" defTabSz="32918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584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altLang="ja-JP" sz="2400" dirty="0">
                <a:latin typeface="Cambria" panose="02040503050406030204" pitchFamily="18" charset="0"/>
                <a:ea typeface="Cambria" panose="02040503050406030204" pitchFamily="18" charset="0"/>
              </a:rPr>
              <a:t>Text</a:t>
            </a:r>
            <a:endParaRPr lang="en-US" altLang="ja-JP" sz="2400" baseline="30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4354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9E842D1-C20C-913C-08D0-A22BF7C96F6D}"/>
              </a:ext>
            </a:extLst>
          </p:cNvPr>
          <p:cNvSpPr txBox="1"/>
          <p:nvPr/>
        </p:nvSpPr>
        <p:spPr>
          <a:xfrm>
            <a:off x="431320" y="423949"/>
            <a:ext cx="80827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Acknowledgements</a:t>
            </a:r>
          </a:p>
        </p:txBody>
      </p:sp>
      <p:sp>
        <p:nvSpPr>
          <p:cNvPr id="8" name="タイトル 1">
            <a:extLst>
              <a:ext uri="{FF2B5EF4-FFF2-40B4-BE49-F238E27FC236}">
                <a16:creationId xmlns:a16="http://schemas.microsoft.com/office/drawing/2014/main" id="{CC8DEFAD-AEF6-A608-8CEB-EB53959AED55}"/>
              </a:ext>
            </a:extLst>
          </p:cNvPr>
          <p:cNvSpPr txBox="1">
            <a:spLocks/>
          </p:cNvSpPr>
          <p:nvPr/>
        </p:nvSpPr>
        <p:spPr>
          <a:xfrm>
            <a:off x="431320" y="1698668"/>
            <a:ext cx="10972800" cy="424732"/>
          </a:xfrm>
          <a:prstGeom prst="rect">
            <a:avLst/>
          </a:prstGeom>
        </p:spPr>
        <p:txBody>
          <a:bodyPr>
            <a:spAutoFit/>
          </a:bodyPr>
          <a:lstStyle>
            <a:lvl1pPr algn="l" defTabSz="32918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584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altLang="ja-JP" sz="2400" dirty="0">
                <a:latin typeface="Cambria" panose="02040503050406030204" pitchFamily="18" charset="0"/>
                <a:ea typeface="Cambria" panose="02040503050406030204" pitchFamily="18" charset="0"/>
              </a:rPr>
              <a:t>Text</a:t>
            </a:r>
            <a:endParaRPr lang="en-US" altLang="ja-JP" sz="2400" baseline="30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3950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9E842D1-C20C-913C-08D0-A22BF7C96F6D}"/>
              </a:ext>
            </a:extLst>
          </p:cNvPr>
          <p:cNvSpPr txBox="1"/>
          <p:nvPr/>
        </p:nvSpPr>
        <p:spPr>
          <a:xfrm>
            <a:off x="609600" y="1799951"/>
            <a:ext cx="1097280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ja-JP" sz="8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Thank You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27330BB2-EE47-A3C6-1C25-FF7AB43181A3}"/>
              </a:ext>
            </a:extLst>
          </p:cNvPr>
          <p:cNvSpPr txBox="1">
            <a:spLocks/>
          </p:cNvSpPr>
          <p:nvPr/>
        </p:nvSpPr>
        <p:spPr>
          <a:xfrm>
            <a:off x="2106848" y="4233310"/>
            <a:ext cx="7978304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 defTabSz="32918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584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kumimoji="1" lang="en-US" altLang="ja-JP" sz="20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(Insert logos of collaborating institutes and fundings agencies)</a:t>
            </a:r>
            <a:endParaRPr lang="ja-JP" altLang="en-US" sz="20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3943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">
      <a:maj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69</Words>
  <Application>Microsoft Office PowerPoint</Application>
  <PresentationFormat>Widescreen</PresentationFormat>
  <Paragraphs>16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Cambria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Raheel Anwar</dc:creator>
  <cp:lastModifiedBy>Raheel Anwar</cp:lastModifiedBy>
  <cp:revision>4</cp:revision>
  <dcterms:created xsi:type="dcterms:W3CDTF">2023-10-16T05:42:44Z</dcterms:created>
  <dcterms:modified xsi:type="dcterms:W3CDTF">2023-10-16T06:26:21Z</dcterms:modified>
</cp:coreProperties>
</file>