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20481925" cy="51206400"/>
  <p:notesSz cx="6858000" cy="9144000"/>
  <p:defaultTextStyle>
    <a:defPPr>
      <a:defRPr lang="en-US"/>
    </a:defPPr>
    <a:lvl1pPr marL="0" algn="l" defTabSz="4095996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1pPr>
    <a:lvl2pPr marL="2047999" algn="l" defTabSz="4095996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2pPr>
    <a:lvl3pPr marL="4095996" algn="l" defTabSz="4095996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3pPr>
    <a:lvl4pPr marL="6143995" algn="l" defTabSz="4095996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4pPr>
    <a:lvl5pPr marL="8191993" algn="l" defTabSz="4095996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5pPr>
    <a:lvl6pPr marL="10239990" algn="l" defTabSz="4095996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6pPr>
    <a:lvl7pPr marL="12287988" algn="l" defTabSz="4095996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7pPr>
    <a:lvl8pPr marL="14335987" algn="l" defTabSz="4095996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8pPr>
    <a:lvl9pPr marL="16383986" algn="l" defTabSz="4095996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128">
          <p15:clr>
            <a:srgbClr val="A4A3A4"/>
          </p15:clr>
        </p15:guide>
        <p15:guide id="2" pos="645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D6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585" autoAdjust="0"/>
  </p:normalViewPr>
  <p:slideViewPr>
    <p:cSldViewPr>
      <p:cViewPr>
        <p:scale>
          <a:sx n="30" d="100"/>
          <a:sy n="30" d="100"/>
        </p:scale>
        <p:origin x="-1362" y="0"/>
      </p:cViewPr>
      <p:guideLst>
        <p:guide orient="horz" pos="16128"/>
        <p:guide pos="645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558" y="0"/>
            <a:ext cx="20612100" cy="51206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36145" y="15907178"/>
            <a:ext cx="17409636" cy="10976187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72289" y="29016960"/>
            <a:ext cx="14337348" cy="130860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479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0959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143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1919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2399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2879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335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3839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0DE31-482B-4DD6-87FE-4B46D6C4007E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7AA7D-E36E-4346-9E10-06A189DB0BB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617"/>
          <a:stretch/>
        </p:blipFill>
        <p:spPr>
          <a:xfrm>
            <a:off x="1621295" y="665261"/>
            <a:ext cx="3707450" cy="3754339"/>
          </a:xfrm>
          <a:prstGeom prst="rect">
            <a:avLst/>
          </a:prstGeom>
        </p:spPr>
      </p:pic>
      <p:sp>
        <p:nvSpPr>
          <p:cNvPr id="9" name="Rounded Rectangle 8"/>
          <p:cNvSpPr/>
          <p:nvPr userDrawn="1"/>
        </p:nvSpPr>
        <p:spPr>
          <a:xfrm>
            <a:off x="1096962" y="457200"/>
            <a:ext cx="18211800" cy="4191000"/>
          </a:xfrm>
          <a:prstGeom prst="roundRect">
            <a:avLst/>
          </a:prstGeom>
          <a:noFill/>
          <a:ln>
            <a:solidFill>
              <a:srgbClr val="92D050"/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3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77"/>
          <a:stretch/>
        </p:blipFill>
        <p:spPr>
          <a:xfrm>
            <a:off x="5549461" y="589061"/>
            <a:ext cx="13562627" cy="3906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8283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0DE31-482B-4DD6-87FE-4B46D6C4007E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7AA7D-E36E-4346-9E10-06A189DB0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5173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7931" y="32904858"/>
            <a:ext cx="17409636" cy="10170160"/>
          </a:xfrm>
        </p:spPr>
        <p:txBody>
          <a:bodyPr anchor="t"/>
          <a:lstStyle>
            <a:lvl1pPr algn="l">
              <a:defRPr sz="179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17931" y="21703461"/>
            <a:ext cx="17409636" cy="11201396"/>
          </a:xfrm>
        </p:spPr>
        <p:txBody>
          <a:bodyPr anchor="b"/>
          <a:lstStyle>
            <a:lvl1pPr marL="0" indent="0">
              <a:buNone/>
              <a:defRPr sz="9000">
                <a:solidFill>
                  <a:schemeClr val="tx1">
                    <a:tint val="75000"/>
                  </a:schemeClr>
                </a:solidFill>
              </a:defRPr>
            </a:lvl1pPr>
            <a:lvl2pPr marL="2047999" indent="0">
              <a:buNone/>
              <a:defRPr sz="8100">
                <a:solidFill>
                  <a:schemeClr val="tx1">
                    <a:tint val="75000"/>
                  </a:schemeClr>
                </a:solidFill>
              </a:defRPr>
            </a:lvl2pPr>
            <a:lvl3pPr marL="4095996" indent="0">
              <a:buNone/>
              <a:defRPr sz="7000">
                <a:solidFill>
                  <a:schemeClr val="tx1">
                    <a:tint val="75000"/>
                  </a:schemeClr>
                </a:solidFill>
              </a:defRPr>
            </a:lvl3pPr>
            <a:lvl4pPr marL="6143995" indent="0">
              <a:buNone/>
              <a:defRPr sz="6200">
                <a:solidFill>
                  <a:schemeClr val="tx1">
                    <a:tint val="75000"/>
                  </a:schemeClr>
                </a:solidFill>
              </a:defRPr>
            </a:lvl4pPr>
            <a:lvl5pPr marL="8191993" indent="0">
              <a:buNone/>
              <a:defRPr sz="6200">
                <a:solidFill>
                  <a:schemeClr val="tx1">
                    <a:tint val="75000"/>
                  </a:schemeClr>
                </a:solidFill>
              </a:defRPr>
            </a:lvl5pPr>
            <a:lvl6pPr marL="10239990" indent="0">
              <a:buNone/>
              <a:defRPr sz="6200">
                <a:solidFill>
                  <a:schemeClr val="tx1">
                    <a:tint val="75000"/>
                  </a:schemeClr>
                </a:solidFill>
              </a:defRPr>
            </a:lvl6pPr>
            <a:lvl7pPr marL="12287988" indent="0">
              <a:buNone/>
              <a:defRPr sz="6200">
                <a:solidFill>
                  <a:schemeClr val="tx1">
                    <a:tint val="75000"/>
                  </a:schemeClr>
                </a:solidFill>
              </a:defRPr>
            </a:lvl7pPr>
            <a:lvl8pPr marL="14335987" indent="0">
              <a:buNone/>
              <a:defRPr sz="6200">
                <a:solidFill>
                  <a:schemeClr val="tx1">
                    <a:tint val="75000"/>
                  </a:schemeClr>
                </a:solidFill>
              </a:defRPr>
            </a:lvl8pPr>
            <a:lvl9pPr marL="16383986" indent="0">
              <a:buNone/>
              <a:defRPr sz="6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0DE31-482B-4DD6-87FE-4B46D6C4007E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7AA7D-E36E-4346-9E10-06A189DB0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59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096" y="11948166"/>
            <a:ext cx="9046184" cy="33793857"/>
          </a:xfrm>
        </p:spPr>
        <p:txBody>
          <a:bodyPr/>
          <a:lstStyle>
            <a:lvl1pPr>
              <a:defRPr sz="12600"/>
            </a:lvl1pPr>
            <a:lvl2pPr>
              <a:defRPr sz="10800"/>
            </a:lvl2pPr>
            <a:lvl3pPr>
              <a:defRPr sz="90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1645" y="11948166"/>
            <a:ext cx="9046184" cy="33793857"/>
          </a:xfrm>
        </p:spPr>
        <p:txBody>
          <a:bodyPr/>
          <a:lstStyle>
            <a:lvl1pPr>
              <a:defRPr sz="12600"/>
            </a:lvl1pPr>
            <a:lvl2pPr>
              <a:defRPr sz="10800"/>
            </a:lvl2pPr>
            <a:lvl3pPr>
              <a:defRPr sz="90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0DE31-482B-4DD6-87FE-4B46D6C4007E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7AA7D-E36E-4346-9E10-06A189DB0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809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097" y="11462177"/>
            <a:ext cx="9049740" cy="4776890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47999" indent="0">
              <a:buNone/>
              <a:defRPr sz="9000" b="1"/>
            </a:lvl2pPr>
            <a:lvl3pPr marL="4095996" indent="0">
              <a:buNone/>
              <a:defRPr sz="8100" b="1"/>
            </a:lvl3pPr>
            <a:lvl4pPr marL="6143995" indent="0">
              <a:buNone/>
              <a:defRPr sz="7000" b="1"/>
            </a:lvl4pPr>
            <a:lvl5pPr marL="8191993" indent="0">
              <a:buNone/>
              <a:defRPr sz="7000" b="1"/>
            </a:lvl5pPr>
            <a:lvl6pPr marL="10239990" indent="0">
              <a:buNone/>
              <a:defRPr sz="7000" b="1"/>
            </a:lvl6pPr>
            <a:lvl7pPr marL="12287988" indent="0">
              <a:buNone/>
              <a:defRPr sz="7000" b="1"/>
            </a:lvl7pPr>
            <a:lvl8pPr marL="14335987" indent="0">
              <a:buNone/>
              <a:defRPr sz="7000" b="1"/>
            </a:lvl8pPr>
            <a:lvl9pPr marL="16383986" indent="0">
              <a:buNone/>
              <a:defRPr sz="70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097" y="16239067"/>
            <a:ext cx="9049740" cy="29502950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100"/>
            </a:lvl3pPr>
            <a:lvl4pPr>
              <a:defRPr sz="7000"/>
            </a:lvl4pPr>
            <a:lvl5pPr>
              <a:defRPr sz="7000"/>
            </a:lvl5pPr>
            <a:lvl6pPr>
              <a:defRPr sz="7000"/>
            </a:lvl6pPr>
            <a:lvl7pPr>
              <a:defRPr sz="7000"/>
            </a:lvl7pPr>
            <a:lvl8pPr>
              <a:defRPr sz="7000"/>
            </a:lvl8pPr>
            <a:lvl9pPr>
              <a:defRPr sz="7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404535" y="11462177"/>
            <a:ext cx="9053296" cy="4776890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47999" indent="0">
              <a:buNone/>
              <a:defRPr sz="9000" b="1"/>
            </a:lvl2pPr>
            <a:lvl3pPr marL="4095996" indent="0">
              <a:buNone/>
              <a:defRPr sz="8100" b="1"/>
            </a:lvl3pPr>
            <a:lvl4pPr marL="6143995" indent="0">
              <a:buNone/>
              <a:defRPr sz="7000" b="1"/>
            </a:lvl4pPr>
            <a:lvl5pPr marL="8191993" indent="0">
              <a:buNone/>
              <a:defRPr sz="7000" b="1"/>
            </a:lvl5pPr>
            <a:lvl6pPr marL="10239990" indent="0">
              <a:buNone/>
              <a:defRPr sz="7000" b="1"/>
            </a:lvl6pPr>
            <a:lvl7pPr marL="12287988" indent="0">
              <a:buNone/>
              <a:defRPr sz="7000" b="1"/>
            </a:lvl7pPr>
            <a:lvl8pPr marL="14335987" indent="0">
              <a:buNone/>
              <a:defRPr sz="7000" b="1"/>
            </a:lvl8pPr>
            <a:lvl9pPr marL="16383986" indent="0">
              <a:buNone/>
              <a:defRPr sz="70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404535" y="16239067"/>
            <a:ext cx="9053296" cy="29502950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100"/>
            </a:lvl3pPr>
            <a:lvl4pPr>
              <a:defRPr sz="7000"/>
            </a:lvl4pPr>
            <a:lvl5pPr>
              <a:defRPr sz="7000"/>
            </a:lvl5pPr>
            <a:lvl6pPr>
              <a:defRPr sz="7000"/>
            </a:lvl6pPr>
            <a:lvl7pPr>
              <a:defRPr sz="7000"/>
            </a:lvl7pPr>
            <a:lvl8pPr>
              <a:defRPr sz="7000"/>
            </a:lvl8pPr>
            <a:lvl9pPr>
              <a:defRPr sz="7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0DE31-482B-4DD6-87FE-4B46D6C4007E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7AA7D-E36E-4346-9E10-06A189DB0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306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0DE31-482B-4DD6-87FE-4B46D6C4007E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7AA7D-E36E-4346-9E10-06A189DB0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988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0DE31-482B-4DD6-87FE-4B46D6C4007E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7AA7D-E36E-4346-9E10-06A189DB0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415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099" y="2038773"/>
            <a:ext cx="6738412" cy="8676640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07864" y="2038778"/>
            <a:ext cx="11449965" cy="43703244"/>
          </a:xfrm>
        </p:spPr>
        <p:txBody>
          <a:bodyPr/>
          <a:lstStyle>
            <a:lvl1pPr>
              <a:defRPr sz="14300"/>
            </a:lvl1pPr>
            <a:lvl2pPr>
              <a:defRPr sz="126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099" y="10715418"/>
            <a:ext cx="6738412" cy="35026604"/>
          </a:xfrm>
        </p:spPr>
        <p:txBody>
          <a:bodyPr/>
          <a:lstStyle>
            <a:lvl1pPr marL="0" indent="0">
              <a:buNone/>
              <a:defRPr sz="6200"/>
            </a:lvl1pPr>
            <a:lvl2pPr marL="2047999" indent="0">
              <a:buNone/>
              <a:defRPr sz="5300"/>
            </a:lvl2pPr>
            <a:lvl3pPr marL="4095996" indent="0">
              <a:buNone/>
              <a:defRPr sz="4500"/>
            </a:lvl3pPr>
            <a:lvl4pPr marL="6143995" indent="0">
              <a:buNone/>
              <a:defRPr sz="3900"/>
            </a:lvl4pPr>
            <a:lvl5pPr marL="8191993" indent="0">
              <a:buNone/>
              <a:defRPr sz="3900"/>
            </a:lvl5pPr>
            <a:lvl6pPr marL="10239990" indent="0">
              <a:buNone/>
              <a:defRPr sz="3900"/>
            </a:lvl6pPr>
            <a:lvl7pPr marL="12287988" indent="0">
              <a:buNone/>
              <a:defRPr sz="3900"/>
            </a:lvl7pPr>
            <a:lvl8pPr marL="14335987" indent="0">
              <a:buNone/>
              <a:defRPr sz="3900"/>
            </a:lvl8pPr>
            <a:lvl9pPr marL="16383986" indent="0">
              <a:buNone/>
              <a:defRPr sz="3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0DE31-482B-4DD6-87FE-4B46D6C4007E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7AA7D-E36E-4346-9E10-06A189DB0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064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14600" y="35844480"/>
            <a:ext cx="12289155" cy="423164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14600" y="4575387"/>
            <a:ext cx="12289155" cy="30723840"/>
          </a:xfrm>
        </p:spPr>
        <p:txBody>
          <a:bodyPr/>
          <a:lstStyle>
            <a:lvl1pPr marL="0" indent="0">
              <a:buNone/>
              <a:defRPr sz="14300"/>
            </a:lvl1pPr>
            <a:lvl2pPr marL="2047999" indent="0">
              <a:buNone/>
              <a:defRPr sz="12600"/>
            </a:lvl2pPr>
            <a:lvl3pPr marL="4095996" indent="0">
              <a:buNone/>
              <a:defRPr sz="10800"/>
            </a:lvl3pPr>
            <a:lvl4pPr marL="6143995" indent="0">
              <a:buNone/>
              <a:defRPr sz="9000"/>
            </a:lvl4pPr>
            <a:lvl5pPr marL="8191993" indent="0">
              <a:buNone/>
              <a:defRPr sz="9000"/>
            </a:lvl5pPr>
            <a:lvl6pPr marL="10239990" indent="0">
              <a:buNone/>
              <a:defRPr sz="9000"/>
            </a:lvl6pPr>
            <a:lvl7pPr marL="12287988" indent="0">
              <a:buNone/>
              <a:defRPr sz="9000"/>
            </a:lvl7pPr>
            <a:lvl8pPr marL="14335987" indent="0">
              <a:buNone/>
              <a:defRPr sz="9000"/>
            </a:lvl8pPr>
            <a:lvl9pPr marL="16383986" indent="0">
              <a:buNone/>
              <a:defRPr sz="9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14600" y="40076124"/>
            <a:ext cx="12289155" cy="6009636"/>
          </a:xfrm>
        </p:spPr>
        <p:txBody>
          <a:bodyPr/>
          <a:lstStyle>
            <a:lvl1pPr marL="0" indent="0">
              <a:buNone/>
              <a:defRPr sz="6200"/>
            </a:lvl1pPr>
            <a:lvl2pPr marL="2047999" indent="0">
              <a:buNone/>
              <a:defRPr sz="5300"/>
            </a:lvl2pPr>
            <a:lvl3pPr marL="4095996" indent="0">
              <a:buNone/>
              <a:defRPr sz="4500"/>
            </a:lvl3pPr>
            <a:lvl4pPr marL="6143995" indent="0">
              <a:buNone/>
              <a:defRPr sz="3900"/>
            </a:lvl4pPr>
            <a:lvl5pPr marL="8191993" indent="0">
              <a:buNone/>
              <a:defRPr sz="3900"/>
            </a:lvl5pPr>
            <a:lvl6pPr marL="10239990" indent="0">
              <a:buNone/>
              <a:defRPr sz="3900"/>
            </a:lvl6pPr>
            <a:lvl7pPr marL="12287988" indent="0">
              <a:buNone/>
              <a:defRPr sz="3900"/>
            </a:lvl7pPr>
            <a:lvl8pPr marL="14335987" indent="0">
              <a:buNone/>
              <a:defRPr sz="3900"/>
            </a:lvl8pPr>
            <a:lvl9pPr marL="16383986" indent="0">
              <a:buNone/>
              <a:defRPr sz="3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0DE31-482B-4DD6-87FE-4B46D6C4007E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7AA7D-E36E-4346-9E10-06A189DB0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537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0DE31-482B-4DD6-87FE-4B46D6C4007E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7AA7D-E36E-4346-9E10-06A189DB0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819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849396" y="2050635"/>
            <a:ext cx="4608433" cy="436913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096" y="2050635"/>
            <a:ext cx="13483934" cy="436913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0DE31-482B-4DD6-87FE-4B46D6C4007E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7AA7D-E36E-4346-9E10-06A189DB0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075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096" y="2050630"/>
            <a:ext cx="18433733" cy="8534400"/>
          </a:xfrm>
          <a:prstGeom prst="rect">
            <a:avLst/>
          </a:prstGeom>
        </p:spPr>
        <p:txBody>
          <a:bodyPr vert="horz" lIns="409600" tIns="204800" rIns="409600" bIns="20480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096" y="11948166"/>
            <a:ext cx="18433733" cy="33793857"/>
          </a:xfrm>
          <a:prstGeom prst="rect">
            <a:avLst/>
          </a:prstGeom>
        </p:spPr>
        <p:txBody>
          <a:bodyPr vert="horz" lIns="409600" tIns="204800" rIns="409600" bIns="20480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096" y="47460751"/>
            <a:ext cx="4779116" cy="2726267"/>
          </a:xfrm>
          <a:prstGeom prst="rect">
            <a:avLst/>
          </a:prstGeom>
        </p:spPr>
        <p:txBody>
          <a:bodyPr vert="horz" lIns="409600" tIns="204800" rIns="409600" bIns="204800" rtlCol="0" anchor="ctr"/>
          <a:lstStyle>
            <a:lvl1pPr algn="l">
              <a:defRPr sz="5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00DE31-482B-4DD6-87FE-4B46D6C4007E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997991" y="47460751"/>
            <a:ext cx="6485943" cy="2726267"/>
          </a:xfrm>
          <a:prstGeom prst="rect">
            <a:avLst/>
          </a:prstGeom>
        </p:spPr>
        <p:txBody>
          <a:bodyPr vert="horz" lIns="409600" tIns="204800" rIns="409600" bIns="204800" rtlCol="0" anchor="ctr"/>
          <a:lstStyle>
            <a:lvl1pPr algn="ctr">
              <a:defRPr sz="5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4678713" y="47460751"/>
            <a:ext cx="4779116" cy="2726267"/>
          </a:xfrm>
          <a:prstGeom prst="rect">
            <a:avLst/>
          </a:prstGeom>
        </p:spPr>
        <p:txBody>
          <a:bodyPr vert="horz" lIns="409600" tIns="204800" rIns="409600" bIns="204800" rtlCol="0" anchor="ctr"/>
          <a:lstStyle>
            <a:lvl1pPr algn="r">
              <a:defRPr sz="5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97AA7D-E36E-4346-9E10-06A189DB0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011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4095996" rtl="0" eaLnBrk="1" latinLnBrk="0" hangingPunct="1">
        <a:spcBef>
          <a:spcPct val="0"/>
        </a:spcBef>
        <a:buNone/>
        <a:defRPr sz="19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35998" indent="-1535998" algn="l" defTabSz="4095996" rtl="0" eaLnBrk="1" latinLnBrk="0" hangingPunct="1">
        <a:spcBef>
          <a:spcPct val="20000"/>
        </a:spcBef>
        <a:buFont typeface="Arial" pitchFamily="34" charset="0"/>
        <a:buChar char="•"/>
        <a:defRPr sz="14300" kern="1200">
          <a:solidFill>
            <a:schemeClr val="tx1"/>
          </a:solidFill>
          <a:latin typeface="+mn-lt"/>
          <a:ea typeface="+mn-ea"/>
          <a:cs typeface="+mn-cs"/>
        </a:defRPr>
      </a:lvl1pPr>
      <a:lvl2pPr marL="3327998" indent="-1279999" algn="l" defTabSz="4095996" rtl="0" eaLnBrk="1" latinLnBrk="0" hangingPunct="1">
        <a:spcBef>
          <a:spcPct val="20000"/>
        </a:spcBef>
        <a:buFont typeface="Arial" pitchFamily="34" charset="0"/>
        <a:buChar char="–"/>
        <a:defRPr sz="12600" kern="1200">
          <a:solidFill>
            <a:schemeClr val="tx1"/>
          </a:solidFill>
          <a:latin typeface="+mn-lt"/>
          <a:ea typeface="+mn-ea"/>
          <a:cs typeface="+mn-cs"/>
        </a:defRPr>
      </a:lvl2pPr>
      <a:lvl3pPr marL="5119995" indent="-1023999" algn="l" defTabSz="4095996" rtl="0" eaLnBrk="1" latinLnBrk="0" hangingPunct="1">
        <a:spcBef>
          <a:spcPct val="20000"/>
        </a:spcBef>
        <a:buFont typeface="Arial" pitchFamily="34" charset="0"/>
        <a:buChar char="•"/>
        <a:defRPr sz="10800" kern="1200">
          <a:solidFill>
            <a:schemeClr val="tx1"/>
          </a:solidFill>
          <a:latin typeface="+mn-lt"/>
          <a:ea typeface="+mn-ea"/>
          <a:cs typeface="+mn-cs"/>
        </a:defRPr>
      </a:lvl3pPr>
      <a:lvl4pPr marL="7167994" indent="-1023999" algn="l" defTabSz="4095996" rtl="0" eaLnBrk="1" latinLnBrk="0" hangingPunct="1">
        <a:spcBef>
          <a:spcPct val="20000"/>
        </a:spcBef>
        <a:buFont typeface="Arial" pitchFamily="34" charset="0"/>
        <a:buChar char="–"/>
        <a:defRPr sz="9000" kern="1200">
          <a:solidFill>
            <a:schemeClr val="tx1"/>
          </a:solidFill>
          <a:latin typeface="+mn-lt"/>
          <a:ea typeface="+mn-ea"/>
          <a:cs typeface="+mn-cs"/>
        </a:defRPr>
      </a:lvl4pPr>
      <a:lvl5pPr marL="9215990" indent="-1023999" algn="l" defTabSz="4095996" rtl="0" eaLnBrk="1" latinLnBrk="0" hangingPunct="1">
        <a:spcBef>
          <a:spcPct val="20000"/>
        </a:spcBef>
        <a:buFont typeface="Arial" pitchFamily="34" charset="0"/>
        <a:buChar char="»"/>
        <a:defRPr sz="9000" kern="1200">
          <a:solidFill>
            <a:schemeClr val="tx1"/>
          </a:solidFill>
          <a:latin typeface="+mn-lt"/>
          <a:ea typeface="+mn-ea"/>
          <a:cs typeface="+mn-cs"/>
        </a:defRPr>
      </a:lvl5pPr>
      <a:lvl6pPr marL="11263989" indent="-1023999" algn="l" defTabSz="4095996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6pPr>
      <a:lvl7pPr marL="13311989" indent="-1023999" algn="l" defTabSz="4095996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7pPr>
      <a:lvl8pPr marL="15359986" indent="-1023999" algn="l" defTabSz="4095996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8pPr>
      <a:lvl9pPr marL="17407985" indent="-1023999" algn="l" defTabSz="4095996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095996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1pPr>
      <a:lvl2pPr marL="2047999" algn="l" defTabSz="4095996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2pPr>
      <a:lvl3pPr marL="4095996" algn="l" defTabSz="4095996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3pPr>
      <a:lvl4pPr marL="6143995" algn="l" defTabSz="4095996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4pPr>
      <a:lvl5pPr marL="8191993" algn="l" defTabSz="4095996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5pPr>
      <a:lvl6pPr marL="10239990" algn="l" defTabSz="4095996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6pPr>
      <a:lvl7pPr marL="12287988" algn="l" defTabSz="4095996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7pPr>
      <a:lvl8pPr marL="14335987" algn="l" defTabSz="4095996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8pPr>
      <a:lvl9pPr marL="16383986" algn="l" defTabSz="4095996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3326" y="5029200"/>
            <a:ext cx="18171636" cy="2438400"/>
          </a:xfrm>
        </p:spPr>
        <p:txBody>
          <a:bodyPr>
            <a:noAutofit/>
          </a:bodyPr>
          <a:lstStyle/>
          <a:p>
            <a:r>
              <a:rPr lang="en-US" sz="6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Title (Time New Roman 60 pt. Bold)</a:t>
            </a:r>
            <a:br>
              <a:rPr lang="en-US" sz="6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5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 of authors (Times New Roman 40 pt.)</a:t>
            </a:r>
            <a:br>
              <a:rPr lang="en-US" sz="35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5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Affiliation (Times New Roman </a:t>
            </a:r>
            <a:r>
              <a:rPr lang="en-US" sz="35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 pt.)</a:t>
            </a:r>
            <a:endParaRPr lang="en-US" sz="35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56118" y="8058158"/>
            <a:ext cx="18973800" cy="5429242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en-US" sz="5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(Times New Roman 50 pt. Bold)</a:t>
            </a: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2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 Instruction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Minimum text size should be 30pt Times new Roman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Color and style of text boxes can be changed according to contents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Back ground theme must be kept as provided in template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Printed poster should be 24 inches wide X 60 inches long (standard standee size 2ftX5ft</a:t>
            </a:r>
            <a:r>
              <a:rPr 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 resolution mat finished printing is recommended</a:t>
            </a:r>
            <a:endParaRPr lang="en-US" sz="5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956440" y="13792200"/>
            <a:ext cx="18961603" cy="1110996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409600" tIns="204800" rIns="409600" bIns="204800" rtlCol="0">
            <a:normAutofit/>
          </a:bodyPr>
          <a:lstStyle>
            <a:lvl1pPr marL="0" indent="0" algn="ctr" defTabSz="4095996" rtl="0" eaLnBrk="1" latinLnBrk="0" hangingPunct="1">
              <a:spcBef>
                <a:spcPct val="20000"/>
              </a:spcBef>
              <a:buFont typeface="Arial" pitchFamily="34" charset="0"/>
              <a:buNone/>
              <a:defRPr sz="14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047999" indent="0" algn="ctr" defTabSz="4095996" rtl="0" eaLnBrk="1" latinLnBrk="0" hangingPunct="1">
              <a:spcBef>
                <a:spcPct val="20000"/>
              </a:spcBef>
              <a:buFont typeface="Arial" pitchFamily="34" charset="0"/>
              <a:buNone/>
              <a:defRPr sz="12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095996" indent="0" algn="ctr" defTabSz="4095996" rtl="0" eaLnBrk="1" latinLnBrk="0" hangingPunct="1">
              <a:spcBef>
                <a:spcPct val="20000"/>
              </a:spcBef>
              <a:buFont typeface="Arial" pitchFamily="34" charset="0"/>
              <a:buNone/>
              <a:defRPr sz="10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143995" indent="0" algn="ctr" defTabSz="4095996" rtl="0" eaLnBrk="1" latinLnBrk="0" hangingPunct="1">
              <a:spcBef>
                <a:spcPct val="20000"/>
              </a:spcBef>
              <a:buFont typeface="Arial" pitchFamily="34" charset="0"/>
              <a:buNone/>
              <a:defRPr sz="9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191993" indent="0" algn="ctr" defTabSz="4095996" rtl="0" eaLnBrk="1" latinLnBrk="0" hangingPunct="1">
              <a:spcBef>
                <a:spcPct val="20000"/>
              </a:spcBef>
              <a:buFont typeface="Arial" pitchFamily="34" charset="0"/>
              <a:buNone/>
              <a:defRPr sz="9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239990" indent="0" algn="ctr" defTabSz="4095996" rtl="0" eaLnBrk="1" latinLnBrk="0" hangingPunct="1">
              <a:spcBef>
                <a:spcPct val="20000"/>
              </a:spcBef>
              <a:buFont typeface="Arial" pitchFamily="34" charset="0"/>
              <a:buNone/>
              <a:defRPr sz="9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287988" indent="0" algn="ctr" defTabSz="4095996" rtl="0" eaLnBrk="1" latinLnBrk="0" hangingPunct="1">
              <a:spcBef>
                <a:spcPct val="20000"/>
              </a:spcBef>
              <a:buFont typeface="Arial" pitchFamily="34" charset="0"/>
              <a:buNone/>
              <a:defRPr sz="9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335987" indent="0" algn="ctr" defTabSz="4095996" rtl="0" eaLnBrk="1" latinLnBrk="0" hangingPunct="1">
              <a:spcBef>
                <a:spcPct val="20000"/>
              </a:spcBef>
              <a:buFont typeface="Arial" pitchFamily="34" charset="0"/>
              <a:buNone/>
              <a:defRPr sz="9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383986" indent="0" algn="ctr" defTabSz="4095996" rtl="0" eaLnBrk="1" latinLnBrk="0" hangingPunct="1">
              <a:spcBef>
                <a:spcPct val="20000"/>
              </a:spcBef>
              <a:buFont typeface="Arial" pitchFamily="34" charset="0"/>
              <a:buNone/>
              <a:defRPr sz="9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5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Material and </a:t>
            </a:r>
            <a:r>
              <a:rPr lang="en-US" sz="5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Methods (Times New Roman 50 pt. Bold) </a:t>
            </a:r>
            <a:endParaRPr lang="en-US" sz="5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6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944244" y="25313640"/>
            <a:ext cx="18973800" cy="1629156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409600" tIns="204800" rIns="409600" bIns="204800" rtlCol="0">
            <a:normAutofit/>
          </a:bodyPr>
          <a:lstStyle>
            <a:lvl1pPr marL="0" indent="0" algn="ctr" defTabSz="4095996" rtl="0" eaLnBrk="1" latinLnBrk="0" hangingPunct="1">
              <a:spcBef>
                <a:spcPct val="20000"/>
              </a:spcBef>
              <a:buFont typeface="Arial" pitchFamily="34" charset="0"/>
              <a:buNone/>
              <a:defRPr sz="14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047999" indent="0" algn="ctr" defTabSz="4095996" rtl="0" eaLnBrk="1" latinLnBrk="0" hangingPunct="1">
              <a:spcBef>
                <a:spcPct val="20000"/>
              </a:spcBef>
              <a:buFont typeface="Arial" pitchFamily="34" charset="0"/>
              <a:buNone/>
              <a:defRPr sz="12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095996" indent="0" algn="ctr" defTabSz="4095996" rtl="0" eaLnBrk="1" latinLnBrk="0" hangingPunct="1">
              <a:spcBef>
                <a:spcPct val="20000"/>
              </a:spcBef>
              <a:buFont typeface="Arial" pitchFamily="34" charset="0"/>
              <a:buNone/>
              <a:defRPr sz="10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143995" indent="0" algn="ctr" defTabSz="4095996" rtl="0" eaLnBrk="1" latinLnBrk="0" hangingPunct="1">
              <a:spcBef>
                <a:spcPct val="20000"/>
              </a:spcBef>
              <a:buFont typeface="Arial" pitchFamily="34" charset="0"/>
              <a:buNone/>
              <a:defRPr sz="9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191993" indent="0" algn="ctr" defTabSz="4095996" rtl="0" eaLnBrk="1" latinLnBrk="0" hangingPunct="1">
              <a:spcBef>
                <a:spcPct val="20000"/>
              </a:spcBef>
              <a:buFont typeface="Arial" pitchFamily="34" charset="0"/>
              <a:buNone/>
              <a:defRPr sz="9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239990" indent="0" algn="ctr" defTabSz="4095996" rtl="0" eaLnBrk="1" latinLnBrk="0" hangingPunct="1">
              <a:spcBef>
                <a:spcPct val="20000"/>
              </a:spcBef>
              <a:buFont typeface="Arial" pitchFamily="34" charset="0"/>
              <a:buNone/>
              <a:defRPr sz="9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287988" indent="0" algn="ctr" defTabSz="4095996" rtl="0" eaLnBrk="1" latinLnBrk="0" hangingPunct="1">
              <a:spcBef>
                <a:spcPct val="20000"/>
              </a:spcBef>
              <a:buFont typeface="Arial" pitchFamily="34" charset="0"/>
              <a:buNone/>
              <a:defRPr sz="9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335987" indent="0" algn="ctr" defTabSz="4095996" rtl="0" eaLnBrk="1" latinLnBrk="0" hangingPunct="1">
              <a:spcBef>
                <a:spcPct val="20000"/>
              </a:spcBef>
              <a:buFont typeface="Arial" pitchFamily="34" charset="0"/>
              <a:buNone/>
              <a:defRPr sz="9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383986" indent="0" algn="ctr" defTabSz="4095996" rtl="0" eaLnBrk="1" latinLnBrk="0" hangingPunct="1">
              <a:spcBef>
                <a:spcPct val="20000"/>
              </a:spcBef>
              <a:buFont typeface="Arial" pitchFamily="34" charset="0"/>
              <a:buNone/>
              <a:defRPr sz="9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5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 and </a:t>
            </a:r>
            <a:r>
              <a:rPr lang="en-US" sz="5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Discussion (Times New Roman 50 pt. Bold</a:t>
            </a:r>
            <a:r>
              <a:rPr lang="en-US" sz="5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5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3000" dirty="0"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US" sz="3000" dirty="0" smtClean="0">
              <a:solidFill>
                <a:schemeClr val="tx1"/>
              </a:solidFill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US" sz="3000" dirty="0">
              <a:solidFill>
                <a:schemeClr val="tx1"/>
              </a:solidFill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US" sz="3000" dirty="0">
              <a:solidFill>
                <a:schemeClr val="tx1"/>
              </a:solidFill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  <a:p>
            <a:pPr algn="l"/>
            <a:endParaRPr lang="en-US" sz="3000" b="1" dirty="0">
              <a:solidFill>
                <a:schemeClr val="tx1"/>
              </a:solidFill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944562" y="45499325"/>
            <a:ext cx="18985356" cy="21256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409600" tIns="204800" rIns="409600" bIns="204800" rtlCol="0">
            <a:normAutofit/>
          </a:bodyPr>
          <a:lstStyle>
            <a:lvl1pPr marL="0" indent="0" algn="ctr" defTabSz="4095996" rtl="0" eaLnBrk="1" latinLnBrk="0" hangingPunct="1">
              <a:spcBef>
                <a:spcPct val="20000"/>
              </a:spcBef>
              <a:buFont typeface="Arial" pitchFamily="34" charset="0"/>
              <a:buNone/>
              <a:defRPr sz="14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047999" indent="0" algn="ctr" defTabSz="4095996" rtl="0" eaLnBrk="1" latinLnBrk="0" hangingPunct="1">
              <a:spcBef>
                <a:spcPct val="20000"/>
              </a:spcBef>
              <a:buFont typeface="Arial" pitchFamily="34" charset="0"/>
              <a:buNone/>
              <a:defRPr sz="12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095996" indent="0" algn="ctr" defTabSz="4095996" rtl="0" eaLnBrk="1" latinLnBrk="0" hangingPunct="1">
              <a:spcBef>
                <a:spcPct val="20000"/>
              </a:spcBef>
              <a:buFont typeface="Arial" pitchFamily="34" charset="0"/>
              <a:buNone/>
              <a:defRPr sz="10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143995" indent="0" algn="ctr" defTabSz="4095996" rtl="0" eaLnBrk="1" latinLnBrk="0" hangingPunct="1">
              <a:spcBef>
                <a:spcPct val="20000"/>
              </a:spcBef>
              <a:buFont typeface="Arial" pitchFamily="34" charset="0"/>
              <a:buNone/>
              <a:defRPr sz="9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191993" indent="0" algn="ctr" defTabSz="4095996" rtl="0" eaLnBrk="1" latinLnBrk="0" hangingPunct="1">
              <a:spcBef>
                <a:spcPct val="20000"/>
              </a:spcBef>
              <a:buFont typeface="Arial" pitchFamily="34" charset="0"/>
              <a:buNone/>
              <a:defRPr sz="9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239990" indent="0" algn="ctr" defTabSz="4095996" rtl="0" eaLnBrk="1" latinLnBrk="0" hangingPunct="1">
              <a:spcBef>
                <a:spcPct val="20000"/>
              </a:spcBef>
              <a:buFont typeface="Arial" pitchFamily="34" charset="0"/>
              <a:buNone/>
              <a:defRPr sz="9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287988" indent="0" algn="ctr" defTabSz="4095996" rtl="0" eaLnBrk="1" latinLnBrk="0" hangingPunct="1">
              <a:spcBef>
                <a:spcPct val="20000"/>
              </a:spcBef>
              <a:buFont typeface="Arial" pitchFamily="34" charset="0"/>
              <a:buNone/>
              <a:defRPr sz="9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335987" indent="0" algn="ctr" defTabSz="4095996" rtl="0" eaLnBrk="1" latinLnBrk="0" hangingPunct="1">
              <a:spcBef>
                <a:spcPct val="20000"/>
              </a:spcBef>
              <a:buFont typeface="Arial" pitchFamily="34" charset="0"/>
              <a:buNone/>
              <a:defRPr sz="9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383986" indent="0" algn="ctr" defTabSz="4095996" rtl="0" eaLnBrk="1" latinLnBrk="0" hangingPunct="1">
              <a:spcBef>
                <a:spcPct val="20000"/>
              </a:spcBef>
              <a:buFont typeface="Arial" pitchFamily="34" charset="0"/>
              <a:buNone/>
              <a:defRPr sz="9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5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Acknowledgements (Times New Roman 50 pt. Bold</a:t>
            </a:r>
            <a:r>
              <a:rPr lang="en-US" sz="5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956118" y="47853600"/>
            <a:ext cx="18973800" cy="2971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409600" tIns="204800" rIns="409600" bIns="204800" rtlCol="0">
            <a:normAutofit/>
          </a:bodyPr>
          <a:lstStyle>
            <a:lvl1pPr marL="0" indent="0" algn="ctr" defTabSz="4095996" rtl="0" eaLnBrk="1" latinLnBrk="0" hangingPunct="1">
              <a:spcBef>
                <a:spcPct val="20000"/>
              </a:spcBef>
              <a:buFont typeface="Arial" pitchFamily="34" charset="0"/>
              <a:buNone/>
              <a:defRPr sz="14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047999" indent="0" algn="ctr" defTabSz="4095996" rtl="0" eaLnBrk="1" latinLnBrk="0" hangingPunct="1">
              <a:spcBef>
                <a:spcPct val="20000"/>
              </a:spcBef>
              <a:buFont typeface="Arial" pitchFamily="34" charset="0"/>
              <a:buNone/>
              <a:defRPr sz="12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095996" indent="0" algn="ctr" defTabSz="4095996" rtl="0" eaLnBrk="1" latinLnBrk="0" hangingPunct="1">
              <a:spcBef>
                <a:spcPct val="20000"/>
              </a:spcBef>
              <a:buFont typeface="Arial" pitchFamily="34" charset="0"/>
              <a:buNone/>
              <a:defRPr sz="10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143995" indent="0" algn="ctr" defTabSz="4095996" rtl="0" eaLnBrk="1" latinLnBrk="0" hangingPunct="1">
              <a:spcBef>
                <a:spcPct val="20000"/>
              </a:spcBef>
              <a:buFont typeface="Arial" pitchFamily="34" charset="0"/>
              <a:buNone/>
              <a:defRPr sz="9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191993" indent="0" algn="ctr" defTabSz="4095996" rtl="0" eaLnBrk="1" latinLnBrk="0" hangingPunct="1">
              <a:spcBef>
                <a:spcPct val="20000"/>
              </a:spcBef>
              <a:buFont typeface="Arial" pitchFamily="34" charset="0"/>
              <a:buNone/>
              <a:defRPr sz="9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239990" indent="0" algn="ctr" defTabSz="4095996" rtl="0" eaLnBrk="1" latinLnBrk="0" hangingPunct="1">
              <a:spcBef>
                <a:spcPct val="20000"/>
              </a:spcBef>
              <a:buFont typeface="Arial" pitchFamily="34" charset="0"/>
              <a:buNone/>
              <a:defRPr sz="9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287988" indent="0" algn="ctr" defTabSz="4095996" rtl="0" eaLnBrk="1" latinLnBrk="0" hangingPunct="1">
              <a:spcBef>
                <a:spcPct val="20000"/>
              </a:spcBef>
              <a:buFont typeface="Arial" pitchFamily="34" charset="0"/>
              <a:buNone/>
              <a:defRPr sz="9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335987" indent="0" algn="ctr" defTabSz="4095996" rtl="0" eaLnBrk="1" latinLnBrk="0" hangingPunct="1">
              <a:spcBef>
                <a:spcPct val="20000"/>
              </a:spcBef>
              <a:buFont typeface="Arial" pitchFamily="34" charset="0"/>
              <a:buNone/>
              <a:defRPr sz="9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383986" indent="0" algn="ctr" defTabSz="4095996" rtl="0" eaLnBrk="1" latinLnBrk="0" hangingPunct="1">
              <a:spcBef>
                <a:spcPct val="20000"/>
              </a:spcBef>
              <a:buFont typeface="Arial" pitchFamily="34" charset="0"/>
              <a:buNone/>
              <a:defRPr sz="9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5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References (Times New Roman 50 pt. Bold)</a:t>
            </a:r>
            <a:endParaRPr lang="en-US" sz="5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800" dirty="0">
              <a:solidFill>
                <a:srgbClr val="222222"/>
              </a:solidFill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  <a:p>
            <a:pPr algn="l"/>
            <a:endParaRPr lang="en-US" sz="3000" b="1" dirty="0">
              <a:solidFill>
                <a:schemeClr val="tx1"/>
              </a:solidFill>
            </a:endParaRPr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1846989" y="6115037"/>
            <a:ext cx="18171636" cy="1653561"/>
          </a:xfrm>
          <a:prstGeom prst="rect">
            <a:avLst/>
          </a:prstGeom>
        </p:spPr>
        <p:txBody>
          <a:bodyPr vert="horz" lIns="409600" tIns="204800" rIns="409600" bIns="204800" rtlCol="0" anchor="ctr">
            <a:noAutofit/>
          </a:bodyPr>
          <a:lstStyle>
            <a:lvl1pPr algn="ctr" defTabSz="4095996" rtl="0" eaLnBrk="1" latinLnBrk="0" hangingPunct="1">
              <a:spcBef>
                <a:spcPct val="0"/>
              </a:spcBef>
              <a:buNone/>
              <a:defRPr sz="19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6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7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Subtitle 2"/>
          <p:cNvSpPr txBox="1">
            <a:spLocks/>
          </p:cNvSpPr>
          <p:nvPr/>
        </p:nvSpPr>
        <p:spPr>
          <a:xfrm>
            <a:off x="956118" y="41905989"/>
            <a:ext cx="18973800" cy="335681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409600" tIns="204800" rIns="409600" bIns="204800" rtlCol="0">
            <a:normAutofit/>
          </a:bodyPr>
          <a:lstStyle>
            <a:lvl1pPr marL="0" indent="0" algn="ctr" defTabSz="4095996" rtl="0" eaLnBrk="1" latinLnBrk="0" hangingPunct="1">
              <a:spcBef>
                <a:spcPct val="20000"/>
              </a:spcBef>
              <a:buFont typeface="Arial" pitchFamily="34" charset="0"/>
              <a:buNone/>
              <a:defRPr sz="14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047999" indent="0" algn="ctr" defTabSz="4095996" rtl="0" eaLnBrk="1" latinLnBrk="0" hangingPunct="1">
              <a:spcBef>
                <a:spcPct val="20000"/>
              </a:spcBef>
              <a:buFont typeface="Arial" pitchFamily="34" charset="0"/>
              <a:buNone/>
              <a:defRPr sz="12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095996" indent="0" algn="ctr" defTabSz="4095996" rtl="0" eaLnBrk="1" latinLnBrk="0" hangingPunct="1">
              <a:spcBef>
                <a:spcPct val="20000"/>
              </a:spcBef>
              <a:buFont typeface="Arial" pitchFamily="34" charset="0"/>
              <a:buNone/>
              <a:defRPr sz="10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143995" indent="0" algn="ctr" defTabSz="4095996" rtl="0" eaLnBrk="1" latinLnBrk="0" hangingPunct="1">
              <a:spcBef>
                <a:spcPct val="20000"/>
              </a:spcBef>
              <a:buFont typeface="Arial" pitchFamily="34" charset="0"/>
              <a:buNone/>
              <a:defRPr sz="9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191993" indent="0" algn="ctr" defTabSz="4095996" rtl="0" eaLnBrk="1" latinLnBrk="0" hangingPunct="1">
              <a:spcBef>
                <a:spcPct val="20000"/>
              </a:spcBef>
              <a:buFont typeface="Arial" pitchFamily="34" charset="0"/>
              <a:buNone/>
              <a:defRPr sz="9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239990" indent="0" algn="ctr" defTabSz="4095996" rtl="0" eaLnBrk="1" latinLnBrk="0" hangingPunct="1">
              <a:spcBef>
                <a:spcPct val="20000"/>
              </a:spcBef>
              <a:buFont typeface="Arial" pitchFamily="34" charset="0"/>
              <a:buNone/>
              <a:defRPr sz="9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287988" indent="0" algn="ctr" defTabSz="4095996" rtl="0" eaLnBrk="1" latinLnBrk="0" hangingPunct="1">
              <a:spcBef>
                <a:spcPct val="20000"/>
              </a:spcBef>
              <a:buFont typeface="Arial" pitchFamily="34" charset="0"/>
              <a:buNone/>
              <a:defRPr sz="9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335987" indent="0" algn="ctr" defTabSz="4095996" rtl="0" eaLnBrk="1" latinLnBrk="0" hangingPunct="1">
              <a:spcBef>
                <a:spcPct val="20000"/>
              </a:spcBef>
              <a:buFont typeface="Arial" pitchFamily="34" charset="0"/>
              <a:buNone/>
              <a:defRPr sz="9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383986" indent="0" algn="ctr" defTabSz="4095996" rtl="0" eaLnBrk="1" latinLnBrk="0" hangingPunct="1">
              <a:spcBef>
                <a:spcPct val="20000"/>
              </a:spcBef>
              <a:buFont typeface="Arial" pitchFamily="34" charset="0"/>
              <a:buNone/>
              <a:defRPr sz="9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5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 </a:t>
            </a:r>
            <a:r>
              <a:rPr lang="en-US" sz="5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(Times New Roman 50 pt. Bold</a:t>
            </a:r>
            <a:r>
              <a:rPr lang="en-US" sz="5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5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300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</TotalTime>
  <Words>131</Words>
  <Application>Microsoft Office PowerPoint</Application>
  <PresentationFormat>Custom</PresentationFormat>
  <Paragraphs>18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Title (Time New Roman 60 pt. Bold) Name of authors (Times New Roman 40 pt.) Affiliation (Times New Roman 35 pt.)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Sorcim computer</dc:creator>
  <cp:lastModifiedBy>Sorcim computer</cp:lastModifiedBy>
  <cp:revision>36</cp:revision>
  <dcterms:created xsi:type="dcterms:W3CDTF">2025-03-28T08:54:21Z</dcterms:created>
  <dcterms:modified xsi:type="dcterms:W3CDTF">2025-04-01T18:10:05Z</dcterms:modified>
</cp:coreProperties>
</file>